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12192000" cy="6858000"/>
  <p:notesSz cx="7559675" cy="10691813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77" y="-403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820D4BA-4F2B-4E72-A8DF-A7EDA39D46E2}" type="doc">
      <dgm:prSet loTypeId="urn:microsoft.com/office/officeart/2005/8/layout/default#1" loCatId="list" qsTypeId="urn:microsoft.com/office/officeart/2005/8/quickstyle/simple2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0C224F13-9661-4D2A-981B-53F843E73E5E}">
      <dgm:prSet/>
      <dgm:spPr/>
      <dgm:t>
        <a:bodyPr/>
        <a:lstStyle/>
        <a:p>
          <a:pPr rtl="0"/>
          <a:r>
            <a:rPr lang="el-GR" dirty="0"/>
            <a:t>Μαθήτριες και μαθητές των τμημάτων Α1 και Α2 δημιούργησαν</a:t>
          </a:r>
          <a:r>
            <a:rPr lang="el-GR" dirty="0">
              <a:latin typeface="Calibri Light" panose="020F0302020204030204"/>
            </a:rPr>
            <a:t> από διάφορες περιοχές του</a:t>
          </a:r>
          <a:r>
            <a:rPr lang="el-GR" dirty="0"/>
            <a:t> </a:t>
          </a:r>
          <a:r>
            <a:rPr lang="el-GR" dirty="0">
              <a:latin typeface="Calibri Light" panose="020F0302020204030204"/>
            </a:rPr>
            <a:t>κόσμου, 7</a:t>
          </a:r>
          <a:r>
            <a:rPr lang="el-GR" dirty="0"/>
            <a:t> επιτραπέζια ξύλινα παιχνίδια και 1 παιχνίδι εξωτερικού χώρου.</a:t>
          </a:r>
          <a:endParaRPr lang="en-US" dirty="0"/>
        </a:p>
      </dgm:t>
    </dgm:pt>
    <dgm:pt modelId="{556B469B-A3B8-43F6-8A42-20FB784BDCAA}" type="parTrans" cxnId="{27ABFFEE-17F0-4AC5-847B-ADA459B24280}">
      <dgm:prSet/>
      <dgm:spPr/>
      <dgm:t>
        <a:bodyPr/>
        <a:lstStyle/>
        <a:p>
          <a:endParaRPr lang="en-US"/>
        </a:p>
      </dgm:t>
    </dgm:pt>
    <dgm:pt modelId="{A6BD8E4E-EFE4-4482-9261-D790E4500188}" type="sibTrans" cxnId="{27ABFFEE-17F0-4AC5-847B-ADA459B24280}">
      <dgm:prSet/>
      <dgm:spPr/>
      <dgm:t>
        <a:bodyPr/>
        <a:lstStyle/>
        <a:p>
          <a:endParaRPr lang="en-US"/>
        </a:p>
      </dgm:t>
    </dgm:pt>
    <dgm:pt modelId="{FFB8E34B-C7AD-434D-83B8-965E90163D74}">
      <dgm:prSet/>
      <dgm:spPr/>
      <dgm:t>
        <a:bodyPr/>
        <a:lstStyle/>
        <a:p>
          <a:r>
            <a:rPr lang="el-GR" dirty="0"/>
            <a:t>Οι μαθητές - μαθήτριες χωρίστηκαν σε ομάδες των 4, χρησιμοποίησαν εργαλεία (</a:t>
          </a:r>
          <a:r>
            <a:rPr lang="el-GR" dirty="0" err="1"/>
            <a:t>σέγα</a:t>
          </a:r>
          <a:r>
            <a:rPr lang="el-GR" dirty="0"/>
            <a:t>, πριόνια και τρυπάνια, χάρακες και διαβήτες ), έκοψαν ξύλα, τα έβαψαν, τα κόλλησαν μεταξύ τους συνδυάζοντας την καλλιτεχνική δημιουργία με γνώσεις των μαθηματικών και της γεωμετρίας. </a:t>
          </a:r>
          <a:endParaRPr lang="en-US" dirty="0"/>
        </a:p>
      </dgm:t>
    </dgm:pt>
    <dgm:pt modelId="{13CCC326-82A6-4B3B-BB72-CB81DBABCF72}" type="parTrans" cxnId="{605EB0C9-883F-49AD-84B9-821DB27AB2C3}">
      <dgm:prSet/>
      <dgm:spPr/>
      <dgm:t>
        <a:bodyPr/>
        <a:lstStyle/>
        <a:p>
          <a:endParaRPr lang="en-US"/>
        </a:p>
      </dgm:t>
    </dgm:pt>
    <dgm:pt modelId="{A5848F7C-6483-41CE-9C0F-D11E86875460}" type="sibTrans" cxnId="{605EB0C9-883F-49AD-84B9-821DB27AB2C3}">
      <dgm:prSet/>
      <dgm:spPr/>
      <dgm:t>
        <a:bodyPr/>
        <a:lstStyle/>
        <a:p>
          <a:endParaRPr lang="en-US"/>
        </a:p>
      </dgm:t>
    </dgm:pt>
    <dgm:pt modelId="{4FF13EC9-55A5-4E51-B985-43A7302DE011}" type="pres">
      <dgm:prSet presAssocID="{F820D4BA-4F2B-4E72-A8DF-A7EDA39D46E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9503D063-5693-4429-B098-F9705884F044}" type="pres">
      <dgm:prSet presAssocID="{0C224F13-9661-4D2A-981B-53F843E73E5E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D9D2DCF7-F18A-4373-8BC4-D322D69DFACE}" type="pres">
      <dgm:prSet presAssocID="{A6BD8E4E-EFE4-4482-9261-D790E4500188}" presName="sibTrans" presStyleCnt="0"/>
      <dgm:spPr/>
    </dgm:pt>
    <dgm:pt modelId="{49DBBCCB-96C4-4F4C-BE2F-9C5BC4C6C0E8}" type="pres">
      <dgm:prSet presAssocID="{FFB8E34B-C7AD-434D-83B8-965E90163D74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5E0BF7DC-E627-4B4F-98F2-A82E48869218}" type="presOf" srcId="{FFB8E34B-C7AD-434D-83B8-965E90163D74}" destId="{49DBBCCB-96C4-4F4C-BE2F-9C5BC4C6C0E8}" srcOrd="0" destOrd="0" presId="urn:microsoft.com/office/officeart/2005/8/layout/default#1"/>
    <dgm:cxn modelId="{27ABFFEE-17F0-4AC5-847B-ADA459B24280}" srcId="{F820D4BA-4F2B-4E72-A8DF-A7EDA39D46E2}" destId="{0C224F13-9661-4D2A-981B-53F843E73E5E}" srcOrd="0" destOrd="0" parTransId="{556B469B-A3B8-43F6-8A42-20FB784BDCAA}" sibTransId="{A6BD8E4E-EFE4-4482-9261-D790E4500188}"/>
    <dgm:cxn modelId="{348B8A5E-73B6-4F20-959A-CDC278883F3D}" type="presOf" srcId="{F820D4BA-4F2B-4E72-A8DF-A7EDA39D46E2}" destId="{4FF13EC9-55A5-4E51-B985-43A7302DE011}" srcOrd="0" destOrd="0" presId="urn:microsoft.com/office/officeart/2005/8/layout/default#1"/>
    <dgm:cxn modelId="{3C6A8BD3-2407-4028-B94E-17A37B0953E1}" type="presOf" srcId="{0C224F13-9661-4D2A-981B-53F843E73E5E}" destId="{9503D063-5693-4429-B098-F9705884F044}" srcOrd="0" destOrd="0" presId="urn:microsoft.com/office/officeart/2005/8/layout/default#1"/>
    <dgm:cxn modelId="{605EB0C9-883F-49AD-84B9-821DB27AB2C3}" srcId="{F820D4BA-4F2B-4E72-A8DF-A7EDA39D46E2}" destId="{FFB8E34B-C7AD-434D-83B8-965E90163D74}" srcOrd="1" destOrd="0" parTransId="{13CCC326-82A6-4B3B-BB72-CB81DBABCF72}" sibTransId="{A5848F7C-6483-41CE-9C0F-D11E86875460}"/>
    <dgm:cxn modelId="{BF88F1F4-4397-40BE-B760-A934C915A9A6}" type="presParOf" srcId="{4FF13EC9-55A5-4E51-B985-43A7302DE011}" destId="{9503D063-5693-4429-B098-F9705884F044}" srcOrd="0" destOrd="0" presId="urn:microsoft.com/office/officeart/2005/8/layout/default#1"/>
    <dgm:cxn modelId="{267B6A49-7A80-4706-9613-5F77F1FFB05A}" type="presParOf" srcId="{4FF13EC9-55A5-4E51-B985-43A7302DE011}" destId="{D9D2DCF7-F18A-4373-8BC4-D322D69DFACE}" srcOrd="1" destOrd="0" presId="urn:microsoft.com/office/officeart/2005/8/layout/default#1"/>
    <dgm:cxn modelId="{9B862632-DE10-4311-9C18-62215F6914EC}" type="presParOf" srcId="{4FF13EC9-55A5-4E51-B985-43A7302DE011}" destId="{49DBBCCB-96C4-4F4C-BE2F-9C5BC4C6C0E8}" srcOrd="2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xmlns="" relId="rId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03D063-5693-4429-B098-F9705884F044}">
      <dsp:nvSpPr>
        <dsp:cNvPr id="0" name=""/>
        <dsp:cNvSpPr/>
      </dsp:nvSpPr>
      <dsp:spPr>
        <a:xfrm>
          <a:off x="1291" y="577166"/>
          <a:ext cx="5035226" cy="302113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300" kern="1200" dirty="0"/>
            <a:t>Μαθήτριες και μαθητές των τμημάτων Α1 και Α2 δημιούργησαν</a:t>
          </a:r>
          <a:r>
            <a:rPr lang="el-GR" sz="2300" kern="1200" dirty="0">
              <a:latin typeface="Calibri Light" panose="020F0302020204030204"/>
            </a:rPr>
            <a:t> από διάφορες περιοχές του</a:t>
          </a:r>
          <a:r>
            <a:rPr lang="el-GR" sz="2300" kern="1200" dirty="0"/>
            <a:t> </a:t>
          </a:r>
          <a:r>
            <a:rPr lang="el-GR" sz="2300" kern="1200" dirty="0">
              <a:latin typeface="Calibri Light" panose="020F0302020204030204"/>
            </a:rPr>
            <a:t>κόσμου, 7</a:t>
          </a:r>
          <a:r>
            <a:rPr lang="el-GR" sz="2300" kern="1200" dirty="0"/>
            <a:t> επιτραπέζια ξύλινα παιχνίδια και 1 παιχνίδι εξωτερικού χώρου.</a:t>
          </a:r>
          <a:endParaRPr lang="en-US" sz="2300" kern="1200" dirty="0"/>
        </a:p>
      </dsp:txBody>
      <dsp:txXfrm>
        <a:off x="1291" y="577166"/>
        <a:ext cx="5035226" cy="3021135"/>
      </dsp:txXfrm>
    </dsp:sp>
    <dsp:sp modelId="{49DBBCCB-96C4-4F4C-BE2F-9C5BC4C6C0E8}">
      <dsp:nvSpPr>
        <dsp:cNvPr id="0" name=""/>
        <dsp:cNvSpPr/>
      </dsp:nvSpPr>
      <dsp:spPr>
        <a:xfrm>
          <a:off x="5540040" y="577166"/>
          <a:ext cx="5035226" cy="3021135"/>
        </a:xfrm>
        <a:prstGeom prst="rect">
          <a:avLst/>
        </a:prstGeom>
        <a:solidFill>
          <a:schemeClr val="accent2">
            <a:hueOff val="2529934"/>
            <a:satOff val="-47862"/>
            <a:lumOff val="-333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300" kern="1200" dirty="0"/>
            <a:t>Οι μαθητές - μαθήτριες χωρίστηκαν σε ομάδες των 4, χρησιμοποίησαν εργαλεία (</a:t>
          </a:r>
          <a:r>
            <a:rPr lang="el-GR" sz="2300" kern="1200" dirty="0" err="1"/>
            <a:t>σέγα</a:t>
          </a:r>
          <a:r>
            <a:rPr lang="el-GR" sz="2300" kern="1200" dirty="0"/>
            <a:t>, πριόνια και τρυπάνια, χάρακες και διαβήτες ), έκοψαν ξύλα, τα έβαψαν, τα κόλλησαν μεταξύ τους συνδυάζοντας την καλλιτεχνική δημιουργία με γνώσεις των μαθηματικών και της γεωμετρίας. </a:t>
          </a:r>
          <a:endParaRPr lang="en-US" sz="2300" kern="1200" dirty="0"/>
        </a:p>
      </dsp:txBody>
      <dsp:txXfrm>
        <a:off x="5540040" y="577166"/>
        <a:ext cx="5035226" cy="30211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888480" y="2350080"/>
            <a:ext cx="3498480" cy="24559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l-GR" sz="1800" b="0" strike="noStrike" spc="-1">
              <a:solidFill>
                <a:srgbClr val="000000"/>
              </a:solidFill>
              <a:latin typeface="Rockwel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5118480" y="803160"/>
            <a:ext cx="6281640" cy="2503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1800" b="0" strike="noStrike" spc="-1">
              <a:solidFill>
                <a:srgbClr val="000000"/>
              </a:solidFill>
              <a:latin typeface="Rockwell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5118480" y="3544920"/>
            <a:ext cx="6281640" cy="2503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1800" b="0" strike="noStrike" spc="-1">
              <a:solidFill>
                <a:srgbClr val="000000"/>
              </a:solidFill>
              <a:latin typeface="Rockwel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888480" y="2350080"/>
            <a:ext cx="3498480" cy="24559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l-GR" sz="1800" b="0" strike="noStrike" spc="-1">
              <a:solidFill>
                <a:srgbClr val="000000"/>
              </a:solidFill>
              <a:latin typeface="Rockwel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5118480" y="803160"/>
            <a:ext cx="3065400" cy="2503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1800" b="0" strike="noStrike" spc="-1">
              <a:solidFill>
                <a:srgbClr val="000000"/>
              </a:solidFill>
              <a:latin typeface="Rockwel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8337600" y="803160"/>
            <a:ext cx="3065400" cy="2503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1800" b="0" strike="noStrike" spc="-1">
              <a:solidFill>
                <a:srgbClr val="000000"/>
              </a:solidFill>
              <a:latin typeface="Rockwel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5118480" y="3544920"/>
            <a:ext cx="3065400" cy="2503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1800" b="0" strike="noStrike" spc="-1">
              <a:solidFill>
                <a:srgbClr val="000000"/>
              </a:solidFill>
              <a:latin typeface="Rockwell"/>
            </a:endParaRPr>
          </a:p>
        </p:txBody>
      </p:sp>
      <p:sp>
        <p:nvSpPr>
          <p:cNvPr id="57" name="PlaceHolder 5"/>
          <p:cNvSpPr>
            <a:spLocks noGrp="1"/>
          </p:cNvSpPr>
          <p:nvPr>
            <p:ph type="body"/>
          </p:nvPr>
        </p:nvSpPr>
        <p:spPr>
          <a:xfrm>
            <a:off x="8337600" y="3544920"/>
            <a:ext cx="3065400" cy="2503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1800" b="0" strike="noStrike" spc="-1">
              <a:solidFill>
                <a:srgbClr val="000000"/>
              </a:solidFill>
              <a:latin typeface="Rockwel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888480" y="2350080"/>
            <a:ext cx="3498480" cy="24559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l-GR" sz="1800" b="0" strike="noStrike" spc="-1">
              <a:solidFill>
                <a:srgbClr val="000000"/>
              </a:solidFill>
              <a:latin typeface="Rockwel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5118480" y="803160"/>
            <a:ext cx="2022480" cy="2503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1800" b="0" strike="noStrike" spc="-1">
              <a:solidFill>
                <a:srgbClr val="000000"/>
              </a:solidFill>
              <a:latin typeface="Rockwel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7242480" y="803160"/>
            <a:ext cx="2022480" cy="2503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1800" b="0" strike="noStrike" spc="-1">
              <a:solidFill>
                <a:srgbClr val="000000"/>
              </a:solidFill>
              <a:latin typeface="Rockwell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 type="body"/>
          </p:nvPr>
        </p:nvSpPr>
        <p:spPr>
          <a:xfrm>
            <a:off x="9366480" y="803160"/>
            <a:ext cx="2022480" cy="2503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1800" b="0" strike="noStrike" spc="-1">
              <a:solidFill>
                <a:srgbClr val="000000"/>
              </a:solidFill>
              <a:latin typeface="Rockwell"/>
            </a:endParaRPr>
          </a:p>
        </p:txBody>
      </p:sp>
      <p:sp>
        <p:nvSpPr>
          <p:cNvPr id="62" name="PlaceHolder 5"/>
          <p:cNvSpPr>
            <a:spLocks noGrp="1"/>
          </p:cNvSpPr>
          <p:nvPr>
            <p:ph type="body"/>
          </p:nvPr>
        </p:nvSpPr>
        <p:spPr>
          <a:xfrm>
            <a:off x="5118480" y="3544920"/>
            <a:ext cx="2022480" cy="2503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1800" b="0" strike="noStrike" spc="-1">
              <a:solidFill>
                <a:srgbClr val="000000"/>
              </a:solidFill>
              <a:latin typeface="Rockwell"/>
            </a:endParaRPr>
          </a:p>
        </p:txBody>
      </p:sp>
      <p:sp>
        <p:nvSpPr>
          <p:cNvPr id="63" name="PlaceHolder 6"/>
          <p:cNvSpPr>
            <a:spLocks noGrp="1"/>
          </p:cNvSpPr>
          <p:nvPr>
            <p:ph type="body"/>
          </p:nvPr>
        </p:nvSpPr>
        <p:spPr>
          <a:xfrm>
            <a:off x="7242480" y="3544920"/>
            <a:ext cx="2022480" cy="2503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1800" b="0" strike="noStrike" spc="-1">
              <a:solidFill>
                <a:srgbClr val="000000"/>
              </a:solidFill>
              <a:latin typeface="Rockwell"/>
            </a:endParaRPr>
          </a:p>
        </p:txBody>
      </p:sp>
      <p:sp>
        <p:nvSpPr>
          <p:cNvPr id="64" name="PlaceHolder 7"/>
          <p:cNvSpPr>
            <a:spLocks noGrp="1"/>
          </p:cNvSpPr>
          <p:nvPr>
            <p:ph type="body"/>
          </p:nvPr>
        </p:nvSpPr>
        <p:spPr>
          <a:xfrm>
            <a:off x="9366480" y="3544920"/>
            <a:ext cx="2022480" cy="2503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1800" b="0" strike="noStrike" spc="-1">
              <a:solidFill>
                <a:srgbClr val="000000"/>
              </a:solidFill>
              <a:latin typeface="Rockwel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888480" y="2350080"/>
            <a:ext cx="3498480" cy="24559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l-GR" sz="1800" b="0" strike="noStrike" spc="-1">
              <a:solidFill>
                <a:srgbClr val="000000"/>
              </a:solidFill>
              <a:latin typeface="Rockwell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subTitle"/>
          </p:nvPr>
        </p:nvSpPr>
        <p:spPr>
          <a:xfrm>
            <a:off x="5118480" y="803160"/>
            <a:ext cx="6281640" cy="5248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l-G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888480" y="2350080"/>
            <a:ext cx="3498480" cy="24559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l-GR" sz="1800" b="0" strike="noStrike" spc="-1">
              <a:solidFill>
                <a:srgbClr val="000000"/>
              </a:solidFill>
              <a:latin typeface="Rockwell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5118480" y="803160"/>
            <a:ext cx="6281640" cy="5248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1800" b="0" strike="noStrike" spc="-1">
              <a:solidFill>
                <a:srgbClr val="000000"/>
              </a:solidFill>
              <a:latin typeface="Rockwel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888480" y="2350080"/>
            <a:ext cx="3498480" cy="24559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l-GR" sz="1800" b="0" strike="noStrike" spc="-1">
              <a:solidFill>
                <a:srgbClr val="000000"/>
              </a:solidFill>
              <a:latin typeface="Rockwell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5118480" y="803160"/>
            <a:ext cx="3065400" cy="5248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1800" b="0" strike="noStrike" spc="-1">
              <a:solidFill>
                <a:srgbClr val="000000"/>
              </a:solidFill>
              <a:latin typeface="Rockwell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8337600" y="803160"/>
            <a:ext cx="3065400" cy="5248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1800" b="0" strike="noStrike" spc="-1">
              <a:solidFill>
                <a:srgbClr val="000000"/>
              </a:solidFill>
              <a:latin typeface="Rockwel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888480" y="2350080"/>
            <a:ext cx="3498480" cy="24559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l-GR" sz="1800" b="0" strike="noStrike" spc="-1">
              <a:solidFill>
                <a:srgbClr val="000000"/>
              </a:solidFill>
              <a:latin typeface="Rockwel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subTitle"/>
          </p:nvPr>
        </p:nvSpPr>
        <p:spPr>
          <a:xfrm>
            <a:off x="888480" y="2350080"/>
            <a:ext cx="3498480" cy="113853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l-G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888480" y="2350080"/>
            <a:ext cx="3498480" cy="24559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l-GR" sz="1800" b="0" strike="noStrike" spc="-1">
              <a:solidFill>
                <a:srgbClr val="000000"/>
              </a:solidFill>
              <a:latin typeface="Rockwel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5118480" y="803160"/>
            <a:ext cx="3065400" cy="2503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1800" b="0" strike="noStrike" spc="-1">
              <a:solidFill>
                <a:srgbClr val="000000"/>
              </a:solidFill>
              <a:latin typeface="Rockwel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8337600" y="803160"/>
            <a:ext cx="3065400" cy="5248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1800" b="0" strike="noStrike" spc="-1">
              <a:solidFill>
                <a:srgbClr val="000000"/>
              </a:solidFill>
              <a:latin typeface="Rockwell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 type="body"/>
          </p:nvPr>
        </p:nvSpPr>
        <p:spPr>
          <a:xfrm>
            <a:off x="5118480" y="3544920"/>
            <a:ext cx="3065400" cy="2503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1800" b="0" strike="noStrike" spc="-1">
              <a:solidFill>
                <a:srgbClr val="000000"/>
              </a:solidFill>
              <a:latin typeface="Rockwel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888480" y="2350080"/>
            <a:ext cx="3498480" cy="24559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l-GR" sz="1800" b="0" strike="noStrike" spc="-1">
              <a:solidFill>
                <a:srgbClr val="000000"/>
              </a:solidFill>
              <a:latin typeface="Rockwel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subTitle"/>
          </p:nvPr>
        </p:nvSpPr>
        <p:spPr>
          <a:xfrm>
            <a:off x="5118480" y="803160"/>
            <a:ext cx="6281640" cy="5248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l-G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888480" y="2350080"/>
            <a:ext cx="3498480" cy="24559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l-GR" sz="1800" b="0" strike="noStrike" spc="-1">
              <a:solidFill>
                <a:srgbClr val="000000"/>
              </a:solidFill>
              <a:latin typeface="Rockwel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 type="body"/>
          </p:nvPr>
        </p:nvSpPr>
        <p:spPr>
          <a:xfrm>
            <a:off x="5118480" y="803160"/>
            <a:ext cx="3065400" cy="5248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1800" b="0" strike="noStrike" spc="-1">
              <a:solidFill>
                <a:srgbClr val="000000"/>
              </a:solidFill>
              <a:latin typeface="Rockwell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 type="body"/>
          </p:nvPr>
        </p:nvSpPr>
        <p:spPr>
          <a:xfrm>
            <a:off x="8337600" y="803160"/>
            <a:ext cx="3065400" cy="2503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1800" b="0" strike="noStrike" spc="-1">
              <a:solidFill>
                <a:srgbClr val="000000"/>
              </a:solidFill>
              <a:latin typeface="Rockwell"/>
            </a:endParaRPr>
          </a:p>
        </p:txBody>
      </p:sp>
      <p:sp>
        <p:nvSpPr>
          <p:cNvPr id="112" name="PlaceHolder 4"/>
          <p:cNvSpPr>
            <a:spLocks noGrp="1"/>
          </p:cNvSpPr>
          <p:nvPr>
            <p:ph type="body"/>
          </p:nvPr>
        </p:nvSpPr>
        <p:spPr>
          <a:xfrm>
            <a:off x="8337600" y="3544920"/>
            <a:ext cx="3065400" cy="2503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1800" b="0" strike="noStrike" spc="-1">
              <a:solidFill>
                <a:srgbClr val="000000"/>
              </a:solidFill>
              <a:latin typeface="Rockwel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888480" y="2350080"/>
            <a:ext cx="3498480" cy="24559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l-GR" sz="1800" b="0" strike="noStrike" spc="-1">
              <a:solidFill>
                <a:srgbClr val="000000"/>
              </a:solidFill>
              <a:latin typeface="Rockwell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 type="body"/>
          </p:nvPr>
        </p:nvSpPr>
        <p:spPr>
          <a:xfrm>
            <a:off x="5118480" y="803160"/>
            <a:ext cx="3065400" cy="2503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1800" b="0" strike="noStrike" spc="-1">
              <a:solidFill>
                <a:srgbClr val="000000"/>
              </a:solidFill>
              <a:latin typeface="Rockwell"/>
            </a:endParaRPr>
          </a:p>
        </p:txBody>
      </p:sp>
      <p:sp>
        <p:nvSpPr>
          <p:cNvPr id="115" name="PlaceHolder 3"/>
          <p:cNvSpPr>
            <a:spLocks noGrp="1"/>
          </p:cNvSpPr>
          <p:nvPr>
            <p:ph type="body"/>
          </p:nvPr>
        </p:nvSpPr>
        <p:spPr>
          <a:xfrm>
            <a:off x="8337600" y="803160"/>
            <a:ext cx="3065400" cy="2503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1800" b="0" strike="noStrike" spc="-1">
              <a:solidFill>
                <a:srgbClr val="000000"/>
              </a:solidFill>
              <a:latin typeface="Rockwell"/>
            </a:endParaRPr>
          </a:p>
        </p:txBody>
      </p:sp>
      <p:sp>
        <p:nvSpPr>
          <p:cNvPr id="116" name="PlaceHolder 4"/>
          <p:cNvSpPr>
            <a:spLocks noGrp="1"/>
          </p:cNvSpPr>
          <p:nvPr>
            <p:ph type="body"/>
          </p:nvPr>
        </p:nvSpPr>
        <p:spPr>
          <a:xfrm>
            <a:off x="5118480" y="3544920"/>
            <a:ext cx="6281640" cy="2503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1800" b="0" strike="noStrike" spc="-1">
              <a:solidFill>
                <a:srgbClr val="000000"/>
              </a:solidFill>
              <a:latin typeface="Rockwel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888480" y="2350080"/>
            <a:ext cx="3498480" cy="24559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l-GR" sz="1800" b="0" strike="noStrike" spc="-1">
              <a:solidFill>
                <a:srgbClr val="000000"/>
              </a:solidFill>
              <a:latin typeface="Rockwel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 type="body"/>
          </p:nvPr>
        </p:nvSpPr>
        <p:spPr>
          <a:xfrm>
            <a:off x="5118480" y="803160"/>
            <a:ext cx="6281640" cy="2503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1800" b="0" strike="noStrike" spc="-1">
              <a:solidFill>
                <a:srgbClr val="000000"/>
              </a:solidFill>
              <a:latin typeface="Rockwell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 type="body"/>
          </p:nvPr>
        </p:nvSpPr>
        <p:spPr>
          <a:xfrm>
            <a:off x="5118480" y="3544920"/>
            <a:ext cx="6281640" cy="2503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1800" b="0" strike="noStrike" spc="-1">
              <a:solidFill>
                <a:srgbClr val="000000"/>
              </a:solidFill>
              <a:latin typeface="Rockwel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888480" y="2350080"/>
            <a:ext cx="3498480" cy="24559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l-GR" sz="1800" b="0" strike="noStrike" spc="-1">
              <a:solidFill>
                <a:srgbClr val="000000"/>
              </a:solidFill>
              <a:latin typeface="Rockwell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 type="body"/>
          </p:nvPr>
        </p:nvSpPr>
        <p:spPr>
          <a:xfrm>
            <a:off x="5118480" y="803160"/>
            <a:ext cx="3065400" cy="2503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1800" b="0" strike="noStrike" spc="-1">
              <a:solidFill>
                <a:srgbClr val="000000"/>
              </a:solidFill>
              <a:latin typeface="Rockwell"/>
            </a:endParaRPr>
          </a:p>
        </p:txBody>
      </p:sp>
      <p:sp>
        <p:nvSpPr>
          <p:cNvPr id="122" name="PlaceHolder 3"/>
          <p:cNvSpPr>
            <a:spLocks noGrp="1"/>
          </p:cNvSpPr>
          <p:nvPr>
            <p:ph type="body"/>
          </p:nvPr>
        </p:nvSpPr>
        <p:spPr>
          <a:xfrm>
            <a:off x="8337600" y="803160"/>
            <a:ext cx="3065400" cy="2503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1800" b="0" strike="noStrike" spc="-1">
              <a:solidFill>
                <a:srgbClr val="000000"/>
              </a:solidFill>
              <a:latin typeface="Rockwell"/>
            </a:endParaRPr>
          </a:p>
        </p:txBody>
      </p:sp>
      <p:sp>
        <p:nvSpPr>
          <p:cNvPr id="123" name="PlaceHolder 4"/>
          <p:cNvSpPr>
            <a:spLocks noGrp="1"/>
          </p:cNvSpPr>
          <p:nvPr>
            <p:ph type="body"/>
          </p:nvPr>
        </p:nvSpPr>
        <p:spPr>
          <a:xfrm>
            <a:off x="5118480" y="3544920"/>
            <a:ext cx="3065400" cy="2503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1800" b="0" strike="noStrike" spc="-1">
              <a:solidFill>
                <a:srgbClr val="000000"/>
              </a:solidFill>
              <a:latin typeface="Rockwell"/>
            </a:endParaRPr>
          </a:p>
        </p:txBody>
      </p:sp>
      <p:sp>
        <p:nvSpPr>
          <p:cNvPr id="124" name="PlaceHolder 5"/>
          <p:cNvSpPr>
            <a:spLocks noGrp="1"/>
          </p:cNvSpPr>
          <p:nvPr>
            <p:ph type="body"/>
          </p:nvPr>
        </p:nvSpPr>
        <p:spPr>
          <a:xfrm>
            <a:off x="8337600" y="3544920"/>
            <a:ext cx="3065400" cy="2503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1800" b="0" strike="noStrike" spc="-1">
              <a:solidFill>
                <a:srgbClr val="000000"/>
              </a:solidFill>
              <a:latin typeface="Rockwel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888480" y="2350080"/>
            <a:ext cx="3498480" cy="24559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l-GR" sz="1800" b="0" strike="noStrike" spc="-1">
              <a:solidFill>
                <a:srgbClr val="000000"/>
              </a:solidFill>
              <a:latin typeface="Rockwell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 type="body"/>
          </p:nvPr>
        </p:nvSpPr>
        <p:spPr>
          <a:xfrm>
            <a:off x="5118480" y="803160"/>
            <a:ext cx="2022480" cy="2503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1800" b="0" strike="noStrike" spc="-1">
              <a:solidFill>
                <a:srgbClr val="000000"/>
              </a:solidFill>
              <a:latin typeface="Rockwell"/>
            </a:endParaRPr>
          </a:p>
        </p:txBody>
      </p:sp>
      <p:sp>
        <p:nvSpPr>
          <p:cNvPr id="127" name="PlaceHolder 3"/>
          <p:cNvSpPr>
            <a:spLocks noGrp="1"/>
          </p:cNvSpPr>
          <p:nvPr>
            <p:ph type="body"/>
          </p:nvPr>
        </p:nvSpPr>
        <p:spPr>
          <a:xfrm>
            <a:off x="7242480" y="803160"/>
            <a:ext cx="2022480" cy="2503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1800" b="0" strike="noStrike" spc="-1">
              <a:solidFill>
                <a:srgbClr val="000000"/>
              </a:solidFill>
              <a:latin typeface="Rockwell"/>
            </a:endParaRPr>
          </a:p>
        </p:txBody>
      </p:sp>
      <p:sp>
        <p:nvSpPr>
          <p:cNvPr id="128" name="PlaceHolder 4"/>
          <p:cNvSpPr>
            <a:spLocks noGrp="1"/>
          </p:cNvSpPr>
          <p:nvPr>
            <p:ph type="body"/>
          </p:nvPr>
        </p:nvSpPr>
        <p:spPr>
          <a:xfrm>
            <a:off x="9366480" y="803160"/>
            <a:ext cx="2022480" cy="2503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1800" b="0" strike="noStrike" spc="-1">
              <a:solidFill>
                <a:srgbClr val="000000"/>
              </a:solidFill>
              <a:latin typeface="Rockwell"/>
            </a:endParaRPr>
          </a:p>
        </p:txBody>
      </p:sp>
      <p:sp>
        <p:nvSpPr>
          <p:cNvPr id="129" name="PlaceHolder 5"/>
          <p:cNvSpPr>
            <a:spLocks noGrp="1"/>
          </p:cNvSpPr>
          <p:nvPr>
            <p:ph type="body"/>
          </p:nvPr>
        </p:nvSpPr>
        <p:spPr>
          <a:xfrm>
            <a:off x="5118480" y="3544920"/>
            <a:ext cx="2022480" cy="2503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1800" b="0" strike="noStrike" spc="-1">
              <a:solidFill>
                <a:srgbClr val="000000"/>
              </a:solidFill>
              <a:latin typeface="Rockwell"/>
            </a:endParaRPr>
          </a:p>
        </p:txBody>
      </p:sp>
      <p:sp>
        <p:nvSpPr>
          <p:cNvPr id="130" name="PlaceHolder 6"/>
          <p:cNvSpPr>
            <a:spLocks noGrp="1"/>
          </p:cNvSpPr>
          <p:nvPr>
            <p:ph type="body"/>
          </p:nvPr>
        </p:nvSpPr>
        <p:spPr>
          <a:xfrm>
            <a:off x="7242480" y="3544920"/>
            <a:ext cx="2022480" cy="2503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1800" b="0" strike="noStrike" spc="-1">
              <a:solidFill>
                <a:srgbClr val="000000"/>
              </a:solidFill>
              <a:latin typeface="Rockwell"/>
            </a:endParaRPr>
          </a:p>
        </p:txBody>
      </p:sp>
      <p:sp>
        <p:nvSpPr>
          <p:cNvPr id="131" name="PlaceHolder 7"/>
          <p:cNvSpPr>
            <a:spLocks noGrp="1"/>
          </p:cNvSpPr>
          <p:nvPr>
            <p:ph type="body"/>
          </p:nvPr>
        </p:nvSpPr>
        <p:spPr>
          <a:xfrm>
            <a:off x="9366480" y="3544920"/>
            <a:ext cx="2022480" cy="2503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1800" b="0" strike="noStrike" spc="-1">
              <a:solidFill>
                <a:srgbClr val="000000"/>
              </a:solidFill>
              <a:latin typeface="Rockwel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888480" y="2350080"/>
            <a:ext cx="3498480" cy="24559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l-GR" sz="1800" b="0" strike="noStrike" spc="-1">
              <a:solidFill>
                <a:srgbClr val="000000"/>
              </a:solidFill>
              <a:latin typeface="Rockwel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5118480" y="803160"/>
            <a:ext cx="6281640" cy="5248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1800" b="0" strike="noStrike" spc="-1">
              <a:solidFill>
                <a:srgbClr val="000000"/>
              </a:solidFill>
              <a:latin typeface="Rockwel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888480" y="2350080"/>
            <a:ext cx="3498480" cy="24559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l-GR" sz="1800" b="0" strike="noStrike" spc="-1">
              <a:solidFill>
                <a:srgbClr val="000000"/>
              </a:solidFill>
              <a:latin typeface="Rockwell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5118480" y="803160"/>
            <a:ext cx="3065400" cy="5248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1800" b="0" strike="noStrike" spc="-1">
              <a:solidFill>
                <a:srgbClr val="000000"/>
              </a:solidFill>
              <a:latin typeface="Rockwell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8337600" y="803160"/>
            <a:ext cx="3065400" cy="5248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1800" b="0" strike="noStrike" spc="-1">
              <a:solidFill>
                <a:srgbClr val="000000"/>
              </a:solidFill>
              <a:latin typeface="Rockwel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888480" y="2350080"/>
            <a:ext cx="3498480" cy="24559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l-GR" sz="1800" b="0" strike="noStrike" spc="-1">
              <a:solidFill>
                <a:srgbClr val="000000"/>
              </a:solidFill>
              <a:latin typeface="Rockwel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subTitle"/>
          </p:nvPr>
        </p:nvSpPr>
        <p:spPr>
          <a:xfrm>
            <a:off x="888480" y="2350080"/>
            <a:ext cx="3498480" cy="113853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l-G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888480" y="2350080"/>
            <a:ext cx="3498480" cy="24559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l-GR" sz="1800" b="0" strike="noStrike" spc="-1">
              <a:solidFill>
                <a:srgbClr val="000000"/>
              </a:solidFill>
              <a:latin typeface="Rockwel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5118480" y="803160"/>
            <a:ext cx="3065400" cy="2503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1800" b="0" strike="noStrike" spc="-1">
              <a:solidFill>
                <a:srgbClr val="000000"/>
              </a:solidFill>
              <a:latin typeface="Rockwell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 type="body"/>
          </p:nvPr>
        </p:nvSpPr>
        <p:spPr>
          <a:xfrm>
            <a:off x="8337600" y="803160"/>
            <a:ext cx="3065400" cy="5248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1800" b="0" strike="noStrike" spc="-1">
              <a:solidFill>
                <a:srgbClr val="000000"/>
              </a:solidFill>
              <a:latin typeface="Rockwell"/>
            </a:endParaRPr>
          </a:p>
        </p:txBody>
      </p:sp>
      <p:sp>
        <p:nvSpPr>
          <p:cNvPr id="41" name="PlaceHolder 4"/>
          <p:cNvSpPr>
            <a:spLocks noGrp="1"/>
          </p:cNvSpPr>
          <p:nvPr>
            <p:ph type="body"/>
          </p:nvPr>
        </p:nvSpPr>
        <p:spPr>
          <a:xfrm>
            <a:off x="5118480" y="3544920"/>
            <a:ext cx="3065400" cy="2503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1800" b="0" strike="noStrike" spc="-1">
              <a:solidFill>
                <a:srgbClr val="000000"/>
              </a:solidFill>
              <a:latin typeface="Rockwel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888480" y="2350080"/>
            <a:ext cx="3498480" cy="24559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l-GR" sz="1800" b="0" strike="noStrike" spc="-1">
              <a:solidFill>
                <a:srgbClr val="000000"/>
              </a:solidFill>
              <a:latin typeface="Rockwel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5118480" y="803160"/>
            <a:ext cx="3065400" cy="5248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1800" b="0" strike="noStrike" spc="-1">
              <a:solidFill>
                <a:srgbClr val="000000"/>
              </a:solidFill>
              <a:latin typeface="Rockwell"/>
            </a:endParaRPr>
          </a:p>
        </p:txBody>
      </p:sp>
      <p:sp>
        <p:nvSpPr>
          <p:cNvPr id="44" name="PlaceHolder 3"/>
          <p:cNvSpPr>
            <a:spLocks noGrp="1"/>
          </p:cNvSpPr>
          <p:nvPr>
            <p:ph type="body"/>
          </p:nvPr>
        </p:nvSpPr>
        <p:spPr>
          <a:xfrm>
            <a:off x="8337600" y="803160"/>
            <a:ext cx="3065400" cy="2503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1800" b="0" strike="noStrike" spc="-1">
              <a:solidFill>
                <a:srgbClr val="000000"/>
              </a:solidFill>
              <a:latin typeface="Rockwell"/>
            </a:endParaRPr>
          </a:p>
        </p:txBody>
      </p:sp>
      <p:sp>
        <p:nvSpPr>
          <p:cNvPr id="45" name="PlaceHolder 4"/>
          <p:cNvSpPr>
            <a:spLocks noGrp="1"/>
          </p:cNvSpPr>
          <p:nvPr>
            <p:ph type="body"/>
          </p:nvPr>
        </p:nvSpPr>
        <p:spPr>
          <a:xfrm>
            <a:off x="8337600" y="3544920"/>
            <a:ext cx="3065400" cy="2503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1800" b="0" strike="noStrike" spc="-1">
              <a:solidFill>
                <a:srgbClr val="000000"/>
              </a:solidFill>
              <a:latin typeface="Rockwel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888480" y="2350080"/>
            <a:ext cx="3498480" cy="24559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l-GR" sz="1800" b="0" strike="noStrike" spc="-1">
              <a:solidFill>
                <a:srgbClr val="000000"/>
              </a:solidFill>
              <a:latin typeface="Rockwel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5118480" y="803160"/>
            <a:ext cx="3065400" cy="2503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1800" b="0" strike="noStrike" spc="-1">
              <a:solidFill>
                <a:srgbClr val="000000"/>
              </a:solidFill>
              <a:latin typeface="Rockwell"/>
            </a:endParaRPr>
          </a:p>
        </p:txBody>
      </p:sp>
      <p:sp>
        <p:nvSpPr>
          <p:cNvPr id="48" name="PlaceHolder 3"/>
          <p:cNvSpPr>
            <a:spLocks noGrp="1"/>
          </p:cNvSpPr>
          <p:nvPr>
            <p:ph type="body"/>
          </p:nvPr>
        </p:nvSpPr>
        <p:spPr>
          <a:xfrm>
            <a:off x="8337600" y="803160"/>
            <a:ext cx="3065400" cy="2503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1800" b="0" strike="noStrike" spc="-1">
              <a:solidFill>
                <a:srgbClr val="000000"/>
              </a:solidFill>
              <a:latin typeface="Rockwell"/>
            </a:endParaRPr>
          </a:p>
        </p:txBody>
      </p:sp>
      <p:sp>
        <p:nvSpPr>
          <p:cNvPr id="49" name="PlaceHolder 4"/>
          <p:cNvSpPr>
            <a:spLocks noGrp="1"/>
          </p:cNvSpPr>
          <p:nvPr>
            <p:ph type="body"/>
          </p:nvPr>
        </p:nvSpPr>
        <p:spPr>
          <a:xfrm>
            <a:off x="5118480" y="3544920"/>
            <a:ext cx="6281640" cy="2503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1800" b="0" strike="noStrike" spc="-1">
              <a:solidFill>
                <a:srgbClr val="000000"/>
              </a:solidFill>
              <a:latin typeface="Rockwel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1"/>
          <p:cNvGrpSpPr/>
          <p:nvPr/>
        </p:nvGrpSpPr>
        <p:grpSpPr>
          <a:xfrm>
            <a:off x="-329760" y="-59400"/>
            <a:ext cx="12515760" cy="6923520"/>
            <a:chOff x="-329760" y="-59400"/>
            <a:chExt cx="12515760" cy="6923520"/>
          </a:xfrm>
        </p:grpSpPr>
        <p:sp>
          <p:nvSpPr>
            <p:cNvPr id="30" name="CustomShape 2"/>
            <p:cNvSpPr/>
            <p:nvPr/>
          </p:nvSpPr>
          <p:spPr>
            <a:xfrm>
              <a:off x="-329760" y="1290960"/>
              <a:ext cx="9702360" cy="5573160"/>
            </a:xfrm>
            <a:custGeom>
              <a:avLst/>
              <a:gdLst/>
              <a:ahLst/>
              <a:cxnLst/>
              <a:rect l="l" t="t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360">
              <a:solidFill>
                <a:schemeClr val="tx1">
                  <a:alpha val="20000"/>
                </a:schemeClr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" name="CustomShape 3"/>
            <p:cNvSpPr/>
            <p:nvPr/>
          </p:nvSpPr>
          <p:spPr>
            <a:xfrm>
              <a:off x="670320" y="2010600"/>
              <a:ext cx="7373520" cy="4848480"/>
            </a:xfrm>
            <a:custGeom>
              <a:avLst/>
              <a:gdLst/>
              <a:ahLst/>
              <a:cxnLst/>
              <a:rect l="l" t="t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360">
              <a:solidFill>
                <a:schemeClr val="tx1">
                  <a:alpha val="20000"/>
                </a:schemeClr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" name="CustomShape 4"/>
            <p:cNvSpPr/>
            <p:nvPr/>
          </p:nvSpPr>
          <p:spPr>
            <a:xfrm>
              <a:off x="251280" y="1780920"/>
              <a:ext cx="8035560" cy="5083200"/>
            </a:xfrm>
            <a:custGeom>
              <a:avLst/>
              <a:gdLst/>
              <a:ahLst/>
              <a:cxnLst/>
              <a:rect l="l" t="t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360">
              <a:solidFill>
                <a:schemeClr val="tx1">
                  <a:alpha val="20000"/>
                </a:schemeClr>
              </a:solidFill>
              <a:prstDash val="dash"/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" name="CustomShape 5"/>
            <p:cNvSpPr/>
            <p:nvPr/>
          </p:nvSpPr>
          <p:spPr>
            <a:xfrm>
              <a:off x="-1080" y="542520"/>
              <a:ext cx="10334160" cy="6321600"/>
            </a:xfrm>
            <a:custGeom>
              <a:avLst/>
              <a:gdLst/>
              <a:ahLst/>
              <a:cxnLst/>
              <a:rect l="l" t="t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360">
              <a:solidFill>
                <a:schemeClr val="tx1">
                  <a:alpha val="20000"/>
                </a:schemeClr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" name="CustomShape 6"/>
            <p:cNvSpPr/>
            <p:nvPr/>
          </p:nvSpPr>
          <p:spPr>
            <a:xfrm>
              <a:off x="3600" y="6178680"/>
              <a:ext cx="504360" cy="681120"/>
            </a:xfrm>
            <a:custGeom>
              <a:avLst/>
              <a:gdLst/>
              <a:ahLst/>
              <a:cxnLst/>
              <a:rect l="l" t="t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680">
              <a:solidFill>
                <a:schemeClr val="tx1">
                  <a:alpha val="20000"/>
                </a:schemeClr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" name="CustomShape 7"/>
            <p:cNvSpPr/>
            <p:nvPr/>
          </p:nvSpPr>
          <p:spPr>
            <a:xfrm>
              <a:off x="-1080" y="-59400"/>
              <a:ext cx="11091600" cy="6923520"/>
            </a:xfrm>
            <a:custGeom>
              <a:avLst/>
              <a:gdLst/>
              <a:ahLst/>
              <a:cxnLst/>
              <a:rect l="l" t="t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360">
              <a:solidFill>
                <a:schemeClr val="tx1">
                  <a:alpha val="20000"/>
                </a:schemeClr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" name="CustomShape 8"/>
            <p:cNvSpPr/>
            <p:nvPr/>
          </p:nvSpPr>
          <p:spPr>
            <a:xfrm>
              <a:off x="5426640" y="-1800"/>
              <a:ext cx="5787720" cy="6846840"/>
            </a:xfrm>
            <a:custGeom>
              <a:avLst/>
              <a:gdLst/>
              <a:ahLst/>
              <a:cxnLst/>
              <a:rect l="l" t="t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360">
              <a:solidFill>
                <a:schemeClr val="tx1">
                  <a:alpha val="20000"/>
                </a:schemeClr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" name="CustomShape 9"/>
            <p:cNvSpPr/>
            <p:nvPr/>
          </p:nvSpPr>
          <p:spPr>
            <a:xfrm>
              <a:off x="-1080" y="-1800"/>
              <a:ext cx="1056960" cy="614160"/>
            </a:xfrm>
            <a:custGeom>
              <a:avLst/>
              <a:gdLst/>
              <a:ahLst/>
              <a:cxnLst/>
              <a:rect l="l" t="t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360">
              <a:solidFill>
                <a:schemeClr val="tx1">
                  <a:alpha val="20000"/>
                </a:schemeClr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" name="CustomShape 10"/>
            <p:cNvSpPr/>
            <p:nvPr/>
          </p:nvSpPr>
          <p:spPr>
            <a:xfrm>
              <a:off x="5821920" y="-1800"/>
              <a:ext cx="5587560" cy="6865920"/>
            </a:xfrm>
            <a:custGeom>
              <a:avLst/>
              <a:gdLst/>
              <a:ahLst/>
              <a:cxnLst/>
              <a:rect l="l" t="t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360">
              <a:solidFill>
                <a:schemeClr val="tx1">
                  <a:alpha val="20000"/>
                </a:schemeClr>
              </a:solidFill>
              <a:prstDash val="dash"/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" name="CustomShape 11"/>
            <p:cNvSpPr/>
            <p:nvPr/>
          </p:nvSpPr>
          <p:spPr>
            <a:xfrm>
              <a:off x="3600" y="-6840"/>
              <a:ext cx="595080" cy="352440"/>
            </a:xfrm>
            <a:custGeom>
              <a:avLst/>
              <a:gdLst/>
              <a:ahLst/>
              <a:cxnLst/>
              <a:rect l="l" t="t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360">
              <a:solidFill>
                <a:schemeClr val="tx1">
                  <a:alpha val="20000"/>
                </a:schemeClr>
              </a:solidFill>
              <a:prstDash val="dash"/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" name="CustomShape 12"/>
            <p:cNvSpPr/>
            <p:nvPr/>
          </p:nvSpPr>
          <p:spPr>
            <a:xfrm>
              <a:off x="6012360" y="-1800"/>
              <a:ext cx="5497200" cy="6865920"/>
            </a:xfrm>
            <a:custGeom>
              <a:avLst/>
              <a:gdLst/>
              <a:ahLst/>
              <a:cxnLst/>
              <a:rect l="l" t="t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600">
              <a:solidFill>
                <a:schemeClr val="tx1">
                  <a:alpha val="20000"/>
                </a:schemeClr>
              </a:solidFill>
              <a:prstDash val="dashDot"/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" name="CustomShape 13"/>
            <p:cNvSpPr/>
            <p:nvPr/>
          </p:nvSpPr>
          <p:spPr>
            <a:xfrm>
              <a:off x="-1080" y="-1800"/>
              <a:ext cx="356760" cy="213480"/>
            </a:xfrm>
            <a:custGeom>
              <a:avLst/>
              <a:gdLst/>
              <a:ahLst/>
              <a:cxnLst/>
              <a:rect l="l" t="t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600">
              <a:solidFill>
                <a:schemeClr val="tx1">
                  <a:alpha val="20000"/>
                </a:schemeClr>
              </a:solidFill>
              <a:prstDash val="dashDot"/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" name="CustomShape 14"/>
            <p:cNvSpPr/>
            <p:nvPr/>
          </p:nvSpPr>
          <p:spPr>
            <a:xfrm>
              <a:off x="6210720" y="-6840"/>
              <a:ext cx="5522400" cy="6870600"/>
            </a:xfrm>
            <a:custGeom>
              <a:avLst/>
              <a:gdLst/>
              <a:ahLst/>
              <a:cxnLst/>
              <a:rect l="l" t="t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360">
              <a:solidFill>
                <a:schemeClr val="tx1">
                  <a:alpha val="20000"/>
                </a:schemeClr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" name="CustomShape 15"/>
            <p:cNvSpPr/>
            <p:nvPr/>
          </p:nvSpPr>
          <p:spPr>
            <a:xfrm>
              <a:off x="6463080" y="-1800"/>
              <a:ext cx="5412960" cy="6865920"/>
            </a:xfrm>
            <a:custGeom>
              <a:avLst/>
              <a:gdLst/>
              <a:ahLst/>
              <a:cxnLst/>
              <a:rect l="l" t="t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360">
              <a:solidFill>
                <a:schemeClr val="tx1">
                  <a:alpha val="20000"/>
                </a:schemeClr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" name="CustomShape 16"/>
            <p:cNvSpPr/>
            <p:nvPr/>
          </p:nvSpPr>
          <p:spPr>
            <a:xfrm>
              <a:off x="6877440" y="-1800"/>
              <a:ext cx="5036760" cy="6861240"/>
            </a:xfrm>
            <a:custGeom>
              <a:avLst/>
              <a:gdLst/>
              <a:ahLst/>
              <a:cxnLst/>
              <a:rect l="l" t="t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360">
              <a:solidFill>
                <a:schemeClr val="tx1">
                  <a:alpha val="20000"/>
                </a:schemeClr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" name="CustomShape 17"/>
            <p:cNvSpPr/>
            <p:nvPr/>
          </p:nvSpPr>
          <p:spPr>
            <a:xfrm>
              <a:off x="8768160" y="-1800"/>
              <a:ext cx="3417480" cy="2741760"/>
            </a:xfrm>
            <a:custGeom>
              <a:avLst/>
              <a:gdLst/>
              <a:ahLst/>
              <a:cxnLst/>
              <a:rect l="l" t="t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360">
              <a:solidFill>
                <a:schemeClr val="tx1">
                  <a:alpha val="20000"/>
                </a:schemeClr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7" name="CustomShape 18"/>
            <p:cNvSpPr/>
            <p:nvPr/>
          </p:nvSpPr>
          <p:spPr>
            <a:xfrm>
              <a:off x="9235080" y="2880"/>
              <a:ext cx="2950920" cy="2554920"/>
            </a:xfrm>
            <a:custGeom>
              <a:avLst/>
              <a:gdLst/>
              <a:ahLst/>
              <a:cxnLst/>
              <a:rect l="l" t="t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360">
              <a:solidFill>
                <a:schemeClr val="tx1">
                  <a:alpha val="20000"/>
                </a:schemeClr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" name="CustomShape 19"/>
            <p:cNvSpPr/>
            <p:nvPr/>
          </p:nvSpPr>
          <p:spPr>
            <a:xfrm>
              <a:off x="10020960" y="-1800"/>
              <a:ext cx="2165040" cy="1357920"/>
            </a:xfrm>
            <a:custGeom>
              <a:avLst/>
              <a:gdLst/>
              <a:ahLst/>
              <a:cxnLst/>
              <a:rect l="l" t="t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360">
              <a:solidFill>
                <a:schemeClr val="tx1">
                  <a:alpha val="20000"/>
                </a:schemeClr>
              </a:solidFill>
              <a:prstDash val="dash"/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9" name="CustomShape 20"/>
            <p:cNvSpPr/>
            <p:nvPr/>
          </p:nvSpPr>
          <p:spPr>
            <a:xfrm>
              <a:off x="11290680" y="-1800"/>
              <a:ext cx="894960" cy="534240"/>
            </a:xfrm>
            <a:custGeom>
              <a:avLst/>
              <a:gdLst/>
              <a:ahLst/>
              <a:cxnLst/>
              <a:rect l="l" t="t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360">
              <a:solidFill>
                <a:schemeClr val="tx1">
                  <a:alpha val="20000"/>
                </a:schemeClr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20" name="Group 21"/>
          <p:cNvGrpSpPr/>
          <p:nvPr/>
        </p:nvGrpSpPr>
        <p:grpSpPr>
          <a:xfrm>
            <a:off x="1669320" y="1186560"/>
            <a:ext cx="8848080" cy="4477680"/>
            <a:chOff x="1669320" y="1186560"/>
            <a:chExt cx="8848080" cy="4477680"/>
          </a:xfrm>
        </p:grpSpPr>
        <p:sp>
          <p:nvSpPr>
            <p:cNvPr id="21" name="CustomShape 22"/>
            <p:cNvSpPr/>
            <p:nvPr/>
          </p:nvSpPr>
          <p:spPr>
            <a:xfrm>
              <a:off x="1674000" y="1186560"/>
              <a:ext cx="8843400" cy="71568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2" name="CustomShape 23"/>
            <p:cNvSpPr/>
            <p:nvPr/>
          </p:nvSpPr>
          <p:spPr>
            <a:xfrm rot="10800000">
              <a:off x="5892840" y="5313600"/>
              <a:ext cx="406800" cy="350640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3" name="CustomShape 24"/>
            <p:cNvSpPr/>
            <p:nvPr/>
          </p:nvSpPr>
          <p:spPr>
            <a:xfrm>
              <a:off x="1669320" y="1991160"/>
              <a:ext cx="8845200" cy="33217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24" name="PlaceHolder 25"/>
          <p:cNvSpPr>
            <a:spLocks noGrp="1"/>
          </p:cNvSpPr>
          <p:nvPr>
            <p:ph type="title"/>
          </p:nvPr>
        </p:nvSpPr>
        <p:spPr>
          <a:xfrm>
            <a:off x="1759320" y="2075400"/>
            <a:ext cx="8679600" cy="1748520"/>
          </a:xfrm>
          <a:prstGeom prst="rect">
            <a:avLst/>
          </a:prstGeom>
        </p:spPr>
        <p:txBody>
          <a:bodyPr lIns="228600" tIns="228600" rIns="228600" bIns="0" anchor="b">
            <a:normAutofit/>
          </a:bodyPr>
          <a:lstStyle/>
          <a:p>
            <a:pPr algn="ctr">
              <a:lnSpc>
                <a:spcPct val="80000"/>
              </a:lnSpc>
            </a:pPr>
            <a:r>
              <a:rPr lang="el-GR" sz="5400" b="0" strike="noStrike" spc="-151">
                <a:solidFill>
                  <a:srgbClr val="FFFEFF"/>
                </a:solidFill>
                <a:latin typeface="Calibri Light"/>
              </a:rPr>
              <a:t>Click to edit Master title style</a:t>
            </a:r>
            <a:endParaRPr lang="el-GR" sz="5400" b="0" strike="noStrike" spc="-1">
              <a:solidFill>
                <a:srgbClr val="000000"/>
              </a:solidFill>
              <a:latin typeface="Rockwell"/>
            </a:endParaRPr>
          </a:p>
        </p:txBody>
      </p:sp>
      <p:sp>
        <p:nvSpPr>
          <p:cNvPr id="25" name="PlaceHolder 26"/>
          <p:cNvSpPr>
            <a:spLocks noGrp="1"/>
          </p:cNvSpPr>
          <p:nvPr>
            <p:ph type="dt"/>
          </p:nvPr>
        </p:nvSpPr>
        <p:spPr>
          <a:xfrm>
            <a:off x="804600" y="320040"/>
            <a:ext cx="3657240" cy="319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4825CE29-9B16-47EF-8129-EB42E57C153A}" type="datetime">
              <a:rPr lang="el-GR" sz="1000" b="0" strike="noStrike" spc="-1">
                <a:solidFill>
                  <a:srgbClr val="8B8B8B"/>
                </a:solidFill>
                <a:latin typeface="Rockwell"/>
              </a:rPr>
              <a:pPr>
                <a:lnSpc>
                  <a:spcPct val="100000"/>
                </a:lnSpc>
              </a:pPr>
              <a:t>21/6/2022</a:t>
            </a:fld>
            <a:endParaRPr lang="el-GR" sz="1000" b="0" strike="noStrike" spc="-1">
              <a:latin typeface="Times New Roman"/>
            </a:endParaRPr>
          </a:p>
        </p:txBody>
      </p:sp>
      <p:sp>
        <p:nvSpPr>
          <p:cNvPr id="26" name="PlaceHolder 27"/>
          <p:cNvSpPr>
            <a:spLocks noGrp="1"/>
          </p:cNvSpPr>
          <p:nvPr>
            <p:ph type="ftr"/>
          </p:nvPr>
        </p:nvSpPr>
        <p:spPr>
          <a:xfrm>
            <a:off x="804600" y="6226920"/>
            <a:ext cx="10588320" cy="319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el-GR" sz="2400" b="0" strike="noStrike" spc="-1">
              <a:latin typeface="Times New Roman"/>
            </a:endParaRPr>
          </a:p>
        </p:txBody>
      </p:sp>
      <p:sp>
        <p:nvSpPr>
          <p:cNvPr id="27" name="PlaceHolder 28"/>
          <p:cNvSpPr>
            <a:spLocks noGrp="1"/>
          </p:cNvSpPr>
          <p:nvPr>
            <p:ph type="sldNum"/>
          </p:nvPr>
        </p:nvSpPr>
        <p:spPr>
          <a:xfrm>
            <a:off x="10469880" y="320040"/>
            <a:ext cx="914040" cy="319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BE3A9A11-4293-470C-B9FF-E16F5C2E26D6}" type="slidenum">
              <a:rPr lang="el-GR" sz="1000" b="0" strike="noStrike" spc="-1">
                <a:solidFill>
                  <a:srgbClr val="8B8B8B"/>
                </a:solidFill>
                <a:latin typeface="Rockwell"/>
              </a:rPr>
              <a:pPr algn="r">
                <a:lnSpc>
                  <a:spcPct val="100000"/>
                </a:lnSpc>
              </a:pPr>
              <a:t>‹#›</a:t>
            </a:fld>
            <a:endParaRPr lang="el-GR" sz="1000" b="0" strike="noStrike" spc="-1">
              <a:latin typeface="Times New Roman"/>
            </a:endParaRPr>
          </a:p>
        </p:txBody>
      </p:sp>
      <p:sp>
        <p:nvSpPr>
          <p:cNvPr id="28" name="PlaceHolder 29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1800" b="0" strike="noStrike" spc="-1">
                <a:solidFill>
                  <a:srgbClr val="000000"/>
                </a:solidFill>
                <a:latin typeface="Rockwell"/>
              </a:rPr>
              <a:t>Πατήστε για επεξεργασία της μορφής κειμένου διάρθρωσης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l-GR" sz="1400" b="0" strike="noStrike" spc="-1">
                <a:solidFill>
                  <a:srgbClr val="000000"/>
                </a:solidFill>
                <a:latin typeface="Rockwell"/>
              </a:rPr>
              <a:t>Δεύτερο επίπεδο διάρθρωσης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1200" b="0" strike="noStrike" spc="-1">
                <a:solidFill>
                  <a:srgbClr val="000000"/>
                </a:solidFill>
                <a:latin typeface="Rockwell"/>
              </a:rPr>
              <a:t>Τρίτο επίπεδο διάρθρωσης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l-GR" sz="1200" b="0" strike="noStrike" spc="-1">
                <a:solidFill>
                  <a:srgbClr val="000000"/>
                </a:solidFill>
                <a:latin typeface="Rockwell"/>
              </a:rPr>
              <a:t>Τέταρτο επίπεδο διάρθρωσης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000" b="0" strike="noStrike" spc="-1">
                <a:solidFill>
                  <a:srgbClr val="000000"/>
                </a:solidFill>
                <a:latin typeface="Rockwell"/>
              </a:rPr>
              <a:t>Πέμπτο επίπεδο διάρθρωσης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000" b="0" strike="noStrike" spc="-1">
                <a:solidFill>
                  <a:srgbClr val="000000"/>
                </a:solidFill>
                <a:latin typeface="Rockwell"/>
              </a:rPr>
              <a:t>Έκτο επίπεδο διάρθρωσης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000" b="0" strike="noStrike" spc="-1">
                <a:solidFill>
                  <a:srgbClr val="000000"/>
                </a:solidFill>
                <a:latin typeface="Rockwell"/>
              </a:rPr>
              <a:t>Έβδομο επίπεδο διάρθρωσης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roup 1"/>
          <p:cNvGrpSpPr/>
          <p:nvPr/>
        </p:nvGrpSpPr>
        <p:grpSpPr>
          <a:xfrm>
            <a:off x="-417600" y="0"/>
            <a:ext cx="12583800" cy="6852960"/>
            <a:chOff x="-417600" y="0"/>
            <a:chExt cx="12583800" cy="6852960"/>
          </a:xfrm>
        </p:grpSpPr>
        <p:sp>
          <p:nvSpPr>
            <p:cNvPr id="66" name="CustomShape 2"/>
            <p:cNvSpPr/>
            <p:nvPr/>
          </p:nvSpPr>
          <p:spPr>
            <a:xfrm>
              <a:off x="1306440" y="0"/>
              <a:ext cx="3862080" cy="6843240"/>
            </a:xfrm>
            <a:custGeom>
              <a:avLst/>
              <a:gdLst/>
              <a:ahLst/>
              <a:cxnLst/>
              <a:rect l="l" t="t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360">
              <a:solidFill>
                <a:schemeClr val="tx1">
                  <a:alpha val="20000"/>
                </a:schemeClr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7" name="CustomShape 3"/>
            <p:cNvSpPr/>
            <p:nvPr/>
          </p:nvSpPr>
          <p:spPr>
            <a:xfrm>
              <a:off x="10626840" y="9360"/>
              <a:ext cx="1539360" cy="555120"/>
            </a:xfrm>
            <a:custGeom>
              <a:avLst/>
              <a:gdLst/>
              <a:ahLst/>
              <a:cxnLst/>
              <a:rect l="l" t="t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360">
              <a:solidFill>
                <a:schemeClr val="tx1">
                  <a:alpha val="20000"/>
                </a:schemeClr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8" name="CustomShape 4"/>
            <p:cNvSpPr/>
            <p:nvPr/>
          </p:nvSpPr>
          <p:spPr>
            <a:xfrm>
              <a:off x="10247400" y="5013360"/>
              <a:ext cx="1918800" cy="1829880"/>
            </a:xfrm>
            <a:custGeom>
              <a:avLst/>
              <a:gdLst/>
              <a:ahLst/>
              <a:cxnLst/>
              <a:rect l="l" t="t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360">
              <a:solidFill>
                <a:schemeClr val="tx1">
                  <a:alpha val="20000"/>
                </a:schemeClr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9" name="CustomShape 5"/>
            <p:cNvSpPr/>
            <p:nvPr/>
          </p:nvSpPr>
          <p:spPr>
            <a:xfrm>
              <a:off x="1120680" y="0"/>
              <a:ext cx="3676320" cy="6843240"/>
            </a:xfrm>
            <a:custGeom>
              <a:avLst/>
              <a:gdLst/>
              <a:ahLst/>
              <a:cxnLst/>
              <a:rect l="l" t="t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360">
              <a:solidFill>
                <a:schemeClr val="tx1">
                  <a:alpha val="20000"/>
                </a:schemeClr>
              </a:solidFill>
              <a:prstDash val="dash"/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0" name="CustomShape 6"/>
            <p:cNvSpPr/>
            <p:nvPr/>
          </p:nvSpPr>
          <p:spPr>
            <a:xfrm>
              <a:off x="11202840" y="9360"/>
              <a:ext cx="963360" cy="366480"/>
            </a:xfrm>
            <a:custGeom>
              <a:avLst/>
              <a:gdLst/>
              <a:ahLst/>
              <a:cxnLst/>
              <a:rect l="l" t="t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360">
              <a:solidFill>
                <a:schemeClr val="tx1">
                  <a:alpha val="20000"/>
                </a:schemeClr>
              </a:solidFill>
              <a:prstDash val="dash"/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1" name="CustomShape 7"/>
            <p:cNvSpPr/>
            <p:nvPr/>
          </p:nvSpPr>
          <p:spPr>
            <a:xfrm>
              <a:off x="10495080" y="5275440"/>
              <a:ext cx="1666440" cy="1577520"/>
            </a:xfrm>
            <a:custGeom>
              <a:avLst/>
              <a:gdLst/>
              <a:ahLst/>
              <a:cxnLst/>
              <a:rect l="l" t="t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360">
              <a:solidFill>
                <a:schemeClr val="tx1">
                  <a:alpha val="20000"/>
                </a:schemeClr>
              </a:solidFill>
              <a:prstDash val="dash"/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2" name="CustomShape 8"/>
            <p:cNvSpPr/>
            <p:nvPr/>
          </p:nvSpPr>
          <p:spPr>
            <a:xfrm>
              <a:off x="1001880" y="0"/>
              <a:ext cx="3620880" cy="6843240"/>
            </a:xfrm>
            <a:custGeom>
              <a:avLst/>
              <a:gdLst/>
              <a:ahLst/>
              <a:cxnLst/>
              <a:rect l="l" t="t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360">
              <a:solidFill>
                <a:schemeClr val="tx1">
                  <a:alpha val="20000"/>
                </a:schemeClr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3" name="CustomShape 9"/>
            <p:cNvSpPr/>
            <p:nvPr/>
          </p:nvSpPr>
          <p:spPr>
            <a:xfrm>
              <a:off x="11501280" y="9360"/>
              <a:ext cx="664920" cy="256680"/>
            </a:xfrm>
            <a:custGeom>
              <a:avLst/>
              <a:gdLst/>
              <a:ahLst/>
              <a:cxnLst/>
              <a:rect l="l" t="t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360">
              <a:solidFill>
                <a:schemeClr val="tx1">
                  <a:alpha val="20000"/>
                </a:schemeClr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4" name="CustomShape 10"/>
            <p:cNvSpPr/>
            <p:nvPr/>
          </p:nvSpPr>
          <p:spPr>
            <a:xfrm>
              <a:off x="10640880" y="5408640"/>
              <a:ext cx="1525320" cy="1434600"/>
            </a:xfrm>
            <a:custGeom>
              <a:avLst/>
              <a:gdLst/>
              <a:ahLst/>
              <a:cxnLst/>
              <a:rect l="l" t="t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360">
              <a:solidFill>
                <a:schemeClr val="tx1">
                  <a:alpha val="20000"/>
                </a:schemeClr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5" name="CustomShape 11"/>
            <p:cNvSpPr/>
            <p:nvPr/>
          </p:nvSpPr>
          <p:spPr>
            <a:xfrm>
              <a:off x="1001880" y="0"/>
              <a:ext cx="3244320" cy="6843240"/>
            </a:xfrm>
            <a:custGeom>
              <a:avLst/>
              <a:gdLst/>
              <a:ahLst/>
              <a:cxnLst/>
              <a:rect l="l" t="t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360">
              <a:solidFill>
                <a:schemeClr val="tx1">
                  <a:alpha val="20000"/>
                </a:schemeClr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6" name="CustomShape 12"/>
            <p:cNvSpPr/>
            <p:nvPr/>
          </p:nvSpPr>
          <p:spPr>
            <a:xfrm>
              <a:off x="10802880" y="5518080"/>
              <a:ext cx="1363320" cy="1325160"/>
            </a:xfrm>
            <a:custGeom>
              <a:avLst/>
              <a:gdLst/>
              <a:ahLst/>
              <a:cxnLst/>
              <a:rect l="l" t="t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360">
              <a:solidFill>
                <a:schemeClr val="tx1">
                  <a:alpha val="20000"/>
                </a:schemeClr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7" name="CustomShape 13"/>
            <p:cNvSpPr/>
            <p:nvPr/>
          </p:nvSpPr>
          <p:spPr>
            <a:xfrm>
              <a:off x="888840" y="0"/>
              <a:ext cx="3230280" cy="6843240"/>
            </a:xfrm>
            <a:custGeom>
              <a:avLst/>
              <a:gdLst/>
              <a:ahLst/>
              <a:cxnLst/>
              <a:rect l="l" t="t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360">
              <a:solidFill>
                <a:schemeClr val="tx1">
                  <a:alpha val="20000"/>
                </a:schemeClr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8" name="CustomShape 14"/>
            <p:cNvSpPr/>
            <p:nvPr/>
          </p:nvSpPr>
          <p:spPr>
            <a:xfrm>
              <a:off x="10979280" y="5694480"/>
              <a:ext cx="1186920" cy="1149120"/>
            </a:xfrm>
            <a:custGeom>
              <a:avLst/>
              <a:gdLst/>
              <a:ahLst/>
              <a:cxnLst/>
              <a:rect l="l" t="t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360">
              <a:solidFill>
                <a:schemeClr val="tx1">
                  <a:alpha val="20000"/>
                </a:schemeClr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9" name="CustomShape 15"/>
            <p:cNvSpPr/>
            <p:nvPr/>
          </p:nvSpPr>
          <p:spPr>
            <a:xfrm>
              <a:off x="484200" y="0"/>
              <a:ext cx="3420720" cy="6843240"/>
            </a:xfrm>
            <a:custGeom>
              <a:avLst/>
              <a:gdLst/>
              <a:ahLst/>
              <a:cxnLst/>
              <a:rect l="l" t="t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360">
              <a:solidFill>
                <a:schemeClr val="tx1">
                  <a:alpha val="20000"/>
                </a:schemeClr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0" name="CustomShape 16"/>
            <p:cNvSpPr/>
            <p:nvPr/>
          </p:nvSpPr>
          <p:spPr>
            <a:xfrm>
              <a:off x="11287080" y="6049800"/>
              <a:ext cx="879120" cy="793440"/>
            </a:xfrm>
            <a:custGeom>
              <a:avLst/>
              <a:gdLst/>
              <a:ahLst/>
              <a:cxnLst/>
              <a:rect l="l" t="t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360">
              <a:solidFill>
                <a:schemeClr val="tx1">
                  <a:alpha val="20000"/>
                </a:schemeClr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1" name="CustomShape 17"/>
            <p:cNvSpPr/>
            <p:nvPr/>
          </p:nvSpPr>
          <p:spPr>
            <a:xfrm>
              <a:off x="598320" y="0"/>
              <a:ext cx="2717280" cy="6843240"/>
            </a:xfrm>
            <a:custGeom>
              <a:avLst/>
              <a:gdLst/>
              <a:ahLst/>
              <a:cxnLst/>
              <a:rect l="l" t="t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600">
              <a:solidFill>
                <a:schemeClr val="tx1">
                  <a:alpha val="20000"/>
                </a:schemeClr>
              </a:solidFill>
              <a:prstDash val="dashDot"/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2" name="CustomShape 18"/>
            <p:cNvSpPr/>
            <p:nvPr/>
          </p:nvSpPr>
          <p:spPr>
            <a:xfrm>
              <a:off x="262080" y="0"/>
              <a:ext cx="2944440" cy="6843240"/>
            </a:xfrm>
            <a:custGeom>
              <a:avLst/>
              <a:gdLst/>
              <a:ahLst/>
              <a:cxnLst/>
              <a:rect l="l" t="t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360">
              <a:solidFill>
                <a:schemeClr val="tx1">
                  <a:alpha val="20000"/>
                </a:schemeClr>
              </a:solidFill>
              <a:prstDash val="lgDash"/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3" name="CustomShape 19"/>
            <p:cNvSpPr/>
            <p:nvPr/>
          </p:nvSpPr>
          <p:spPr>
            <a:xfrm>
              <a:off x="-417600" y="0"/>
              <a:ext cx="2403000" cy="6843240"/>
            </a:xfrm>
            <a:custGeom>
              <a:avLst/>
              <a:gdLst/>
              <a:ahLst/>
              <a:cxnLst/>
              <a:rect l="l" t="t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360">
              <a:solidFill>
                <a:schemeClr val="tx1">
                  <a:alpha val="20000"/>
                </a:schemeClr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4" name="CustomShape 20"/>
            <p:cNvSpPr/>
            <p:nvPr/>
          </p:nvSpPr>
          <p:spPr>
            <a:xfrm>
              <a:off x="14400" y="9360"/>
              <a:ext cx="1771200" cy="3198600"/>
            </a:xfrm>
            <a:custGeom>
              <a:avLst/>
              <a:gdLst/>
              <a:ahLst/>
              <a:cxnLst/>
              <a:rect l="l" t="t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360">
              <a:solidFill>
                <a:schemeClr val="tx1">
                  <a:alpha val="20000"/>
                </a:schemeClr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5" name="CustomShape 21"/>
            <p:cNvSpPr/>
            <p:nvPr/>
          </p:nvSpPr>
          <p:spPr>
            <a:xfrm>
              <a:off x="4680" y="6016680"/>
              <a:ext cx="213840" cy="826560"/>
            </a:xfrm>
            <a:custGeom>
              <a:avLst/>
              <a:gdLst/>
              <a:ahLst/>
              <a:cxnLst/>
              <a:rect l="l" t="t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360">
              <a:solidFill>
                <a:schemeClr val="tx1">
                  <a:alpha val="20000"/>
                </a:schemeClr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6" name="CustomShape 22"/>
            <p:cNvSpPr/>
            <p:nvPr/>
          </p:nvSpPr>
          <p:spPr>
            <a:xfrm>
              <a:off x="14400" y="0"/>
              <a:ext cx="1561680" cy="2228400"/>
            </a:xfrm>
            <a:custGeom>
              <a:avLst/>
              <a:gdLst/>
              <a:ahLst/>
              <a:cxnLst/>
              <a:rect l="l" t="t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360">
              <a:solidFill>
                <a:schemeClr val="tx1">
                  <a:alpha val="20000"/>
                </a:schemeClr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87" name="Group 23"/>
          <p:cNvGrpSpPr/>
          <p:nvPr/>
        </p:nvGrpSpPr>
        <p:grpSpPr>
          <a:xfrm>
            <a:off x="800280" y="1699560"/>
            <a:ext cx="3674160" cy="3470400"/>
            <a:chOff x="800280" y="1699560"/>
            <a:chExt cx="3674160" cy="3470400"/>
          </a:xfrm>
        </p:grpSpPr>
        <p:sp>
          <p:nvSpPr>
            <p:cNvPr id="88" name="CustomShape 24"/>
            <p:cNvSpPr/>
            <p:nvPr/>
          </p:nvSpPr>
          <p:spPr>
            <a:xfrm>
              <a:off x="800280" y="1699560"/>
              <a:ext cx="3674160" cy="50256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89" name="CustomShape 25"/>
            <p:cNvSpPr/>
            <p:nvPr/>
          </p:nvSpPr>
          <p:spPr>
            <a:xfrm rot="10800000">
              <a:off x="2482920" y="4897800"/>
              <a:ext cx="315720" cy="272160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90" name="CustomShape 26"/>
            <p:cNvSpPr/>
            <p:nvPr/>
          </p:nvSpPr>
          <p:spPr>
            <a:xfrm>
              <a:off x="806400" y="2275560"/>
              <a:ext cx="3668040" cy="26240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91" name="PlaceHolder 27"/>
          <p:cNvSpPr>
            <a:spLocks noGrp="1"/>
          </p:cNvSpPr>
          <p:nvPr>
            <p:ph type="title"/>
          </p:nvPr>
        </p:nvSpPr>
        <p:spPr>
          <a:xfrm>
            <a:off x="888480" y="2350080"/>
            <a:ext cx="3498480" cy="2455920"/>
          </a:xfrm>
          <a:prstGeom prst="rect">
            <a:avLst/>
          </a:prstGeom>
        </p:spPr>
        <p:txBody>
          <a:bodyPr lIns="228600" tIns="228600" rIns="228600" bIns="228600" anchor="ctr">
            <a:noAutofit/>
          </a:bodyPr>
          <a:lstStyle/>
          <a:p>
            <a:pPr algn="ctr">
              <a:lnSpc>
                <a:spcPct val="85000"/>
              </a:lnSpc>
            </a:pPr>
            <a:r>
              <a:rPr lang="el-GR" sz="4000" b="0" strike="noStrike" spc="-151">
                <a:solidFill>
                  <a:srgbClr val="FFFEFF"/>
                </a:solidFill>
                <a:latin typeface="Calibri Light"/>
              </a:rPr>
              <a:t>Click to edit Master title style</a:t>
            </a:r>
            <a:endParaRPr lang="el-GR" sz="4000" b="0" strike="noStrike" spc="-1">
              <a:solidFill>
                <a:srgbClr val="000000"/>
              </a:solidFill>
              <a:latin typeface="Rockwell"/>
            </a:endParaRPr>
          </a:p>
        </p:txBody>
      </p:sp>
      <p:sp>
        <p:nvSpPr>
          <p:cNvPr id="92" name="PlaceHolder 28"/>
          <p:cNvSpPr>
            <a:spLocks noGrp="1"/>
          </p:cNvSpPr>
          <p:nvPr>
            <p:ph type="body"/>
          </p:nvPr>
        </p:nvSpPr>
        <p:spPr>
          <a:xfrm>
            <a:off x="5118480" y="803160"/>
            <a:ext cx="6281640" cy="524844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marL="228600" indent="-228240">
              <a:lnSpc>
                <a:spcPct val="120000"/>
              </a:lnSpc>
              <a:spcBef>
                <a:spcPts val="1001"/>
              </a:spcBef>
              <a:buClr>
                <a:srgbClr val="F81B02"/>
              </a:buClr>
              <a:buSzPct val="110000"/>
              <a:buFont typeface="Wingdings" charset="2"/>
              <a:buChar char=""/>
            </a:pPr>
            <a:r>
              <a:rPr lang="el-GR" sz="1800" b="0" strike="noStrike" spc="-1">
                <a:solidFill>
                  <a:srgbClr val="000000"/>
                </a:solidFill>
                <a:latin typeface="Rockwell"/>
              </a:rPr>
              <a:t>Edit Master text styles</a:t>
            </a:r>
          </a:p>
          <a:p>
            <a:pPr marL="685800" lvl="1" indent="-228240">
              <a:lnSpc>
                <a:spcPct val="120000"/>
              </a:lnSpc>
              <a:spcBef>
                <a:spcPts val="499"/>
              </a:spcBef>
              <a:buClr>
                <a:srgbClr val="F81B02"/>
              </a:buClr>
              <a:buSzPct val="110000"/>
              <a:buFont typeface="Wingdings" charset="2"/>
              <a:buChar char=""/>
            </a:pPr>
            <a:r>
              <a:rPr lang="el-GR" sz="1600" b="0" strike="noStrike" spc="-1">
                <a:solidFill>
                  <a:srgbClr val="000000"/>
                </a:solidFill>
                <a:latin typeface="Rockwell"/>
              </a:rPr>
              <a:t>Second level</a:t>
            </a:r>
          </a:p>
          <a:p>
            <a:pPr marL="1143000" lvl="2" indent="-228240">
              <a:lnSpc>
                <a:spcPct val="120000"/>
              </a:lnSpc>
              <a:spcBef>
                <a:spcPts val="499"/>
              </a:spcBef>
              <a:buClr>
                <a:srgbClr val="F81B02"/>
              </a:buClr>
              <a:buSzPct val="110000"/>
              <a:buFont typeface="Wingdings" charset="2"/>
              <a:buChar char=""/>
            </a:pPr>
            <a:r>
              <a:rPr lang="el-GR" sz="1400" b="0" strike="noStrike" spc="-1">
                <a:solidFill>
                  <a:srgbClr val="000000"/>
                </a:solidFill>
                <a:latin typeface="Rockwell"/>
              </a:rPr>
              <a:t>Third level</a:t>
            </a:r>
          </a:p>
          <a:p>
            <a:pPr marL="1600200" lvl="3" indent="-228240">
              <a:lnSpc>
                <a:spcPct val="120000"/>
              </a:lnSpc>
              <a:spcBef>
                <a:spcPts val="499"/>
              </a:spcBef>
              <a:buClr>
                <a:srgbClr val="F81B02"/>
              </a:buClr>
              <a:buSzPct val="110000"/>
              <a:buFont typeface="Wingdings" charset="2"/>
              <a:buChar char=""/>
            </a:pPr>
            <a:r>
              <a:rPr lang="el-GR" sz="1200" b="0" strike="noStrike" spc="-1">
                <a:solidFill>
                  <a:srgbClr val="000000"/>
                </a:solidFill>
                <a:latin typeface="Rockwell"/>
              </a:rPr>
              <a:t>Fourth level</a:t>
            </a:r>
          </a:p>
          <a:p>
            <a:pPr marL="2057400" lvl="4" indent="-228240">
              <a:lnSpc>
                <a:spcPct val="120000"/>
              </a:lnSpc>
              <a:spcBef>
                <a:spcPts val="499"/>
              </a:spcBef>
              <a:buClr>
                <a:srgbClr val="F81B02"/>
              </a:buClr>
              <a:buSzPct val="110000"/>
              <a:buFont typeface="Wingdings" charset="2"/>
              <a:buChar char=""/>
            </a:pPr>
            <a:r>
              <a:rPr lang="el-GR" sz="1200" b="0" strike="noStrike" spc="-1">
                <a:solidFill>
                  <a:srgbClr val="000000"/>
                </a:solidFill>
                <a:latin typeface="Rockwell"/>
              </a:rPr>
              <a:t>Fifth level</a:t>
            </a:r>
          </a:p>
        </p:txBody>
      </p:sp>
      <p:sp>
        <p:nvSpPr>
          <p:cNvPr id="93" name="PlaceHolder 29"/>
          <p:cNvSpPr>
            <a:spLocks noGrp="1"/>
          </p:cNvSpPr>
          <p:nvPr>
            <p:ph type="dt"/>
          </p:nvPr>
        </p:nvSpPr>
        <p:spPr>
          <a:xfrm>
            <a:off x="804600" y="320040"/>
            <a:ext cx="3657240" cy="319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F91B8F5D-1B91-48B4-9A6D-F5B585BAF288}" type="datetime">
              <a:rPr lang="el-GR" sz="1000" b="0" strike="noStrike" spc="-1">
                <a:solidFill>
                  <a:srgbClr val="8B8B8B"/>
                </a:solidFill>
                <a:latin typeface="Rockwell"/>
              </a:rPr>
              <a:pPr>
                <a:lnSpc>
                  <a:spcPct val="100000"/>
                </a:lnSpc>
              </a:pPr>
              <a:t>21/6/2022</a:t>
            </a:fld>
            <a:endParaRPr lang="el-GR" sz="1000" b="0" strike="noStrike" spc="-1">
              <a:latin typeface="Times New Roman"/>
            </a:endParaRPr>
          </a:p>
        </p:txBody>
      </p:sp>
      <p:sp>
        <p:nvSpPr>
          <p:cNvPr id="94" name="PlaceHolder 30"/>
          <p:cNvSpPr>
            <a:spLocks noGrp="1"/>
          </p:cNvSpPr>
          <p:nvPr>
            <p:ph type="ftr"/>
          </p:nvPr>
        </p:nvSpPr>
        <p:spPr>
          <a:xfrm>
            <a:off x="804600" y="6226920"/>
            <a:ext cx="10588320" cy="319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el-GR" sz="2400" b="0" strike="noStrike" spc="-1">
              <a:latin typeface="Times New Roman"/>
            </a:endParaRPr>
          </a:p>
        </p:txBody>
      </p:sp>
      <p:sp>
        <p:nvSpPr>
          <p:cNvPr id="95" name="PlaceHolder 31"/>
          <p:cNvSpPr>
            <a:spLocks noGrp="1"/>
          </p:cNvSpPr>
          <p:nvPr>
            <p:ph type="sldNum"/>
          </p:nvPr>
        </p:nvSpPr>
        <p:spPr>
          <a:xfrm>
            <a:off x="10469880" y="320040"/>
            <a:ext cx="914040" cy="319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13D6FFFB-D459-4599-826B-19D0EEC1D898}" type="slidenum">
              <a:rPr lang="el-GR" sz="1000" b="0" strike="noStrike" spc="-1">
                <a:solidFill>
                  <a:srgbClr val="8B8B8B"/>
                </a:solidFill>
                <a:latin typeface="Rockwell"/>
              </a:rPr>
              <a:pPr algn="r">
                <a:lnSpc>
                  <a:spcPct val="100000"/>
                </a:lnSpc>
              </a:pPr>
              <a:t>‹#›</a:t>
            </a:fld>
            <a:endParaRPr lang="el-GR" sz="10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TextShape 1"/>
          <p:cNvSpPr txBox="1"/>
          <p:nvPr/>
        </p:nvSpPr>
        <p:spPr>
          <a:xfrm>
            <a:off x="2616120" y="2061720"/>
            <a:ext cx="6959160" cy="1662120"/>
          </a:xfrm>
          <a:prstGeom prst="rect">
            <a:avLst/>
          </a:prstGeom>
          <a:noFill/>
          <a:ln>
            <a:noFill/>
          </a:ln>
        </p:spPr>
        <p:txBody>
          <a:bodyPr lIns="228600" tIns="228600" rIns="228600" bIns="0" anchor="b">
            <a:normAutofit/>
          </a:bodyPr>
          <a:lstStyle/>
          <a:p>
            <a:pPr algn="ctr">
              <a:lnSpc>
                <a:spcPct val="80000"/>
              </a:lnSpc>
            </a:pPr>
            <a:r>
              <a:rPr lang="el-GR" sz="4800" b="0" strike="noStrike" spc="-151">
                <a:solidFill>
                  <a:srgbClr val="FFFEFF"/>
                </a:solidFill>
                <a:latin typeface="Calibri Light"/>
              </a:rPr>
              <a:t>ΚΑΤΑΣΚΕΥΕΣ ΞΥΛΙΝΩΝ  ΠΑΙΧΝΙΔΙΩΝ </a:t>
            </a:r>
            <a:endParaRPr lang="el-GR" sz="4800" b="0" strike="noStrike" spc="-1">
              <a:solidFill>
                <a:srgbClr val="000000"/>
              </a:solidFill>
              <a:latin typeface="Rockwel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4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TextShape 1"/>
          <p:cNvSpPr txBox="1"/>
          <p:nvPr/>
        </p:nvSpPr>
        <p:spPr>
          <a:xfrm>
            <a:off x="888480" y="2350080"/>
            <a:ext cx="3498480" cy="2455920"/>
          </a:xfrm>
          <a:prstGeom prst="rect">
            <a:avLst/>
          </a:prstGeom>
          <a:noFill/>
          <a:ln>
            <a:noFill/>
          </a:ln>
        </p:spPr>
        <p:txBody>
          <a:bodyPr lIns="228600" tIns="228600" rIns="228600" bIns="228600" anchor="ctr">
            <a:noAutofit/>
          </a:bodyPr>
          <a:lstStyle/>
          <a:p>
            <a:pPr algn="ctr">
              <a:lnSpc>
                <a:spcPct val="85000"/>
              </a:lnSpc>
            </a:pPr>
            <a:r>
              <a:rPr lang="el-GR" sz="4000" b="0" strike="noStrike" spc="-151">
                <a:solidFill>
                  <a:srgbClr val="FFFEFF"/>
                </a:solidFill>
                <a:latin typeface="Calibri Light"/>
              </a:rPr>
              <a:t>MASTER MIND</a:t>
            </a:r>
            <a:r>
              <a:t/>
            </a:r>
            <a:br/>
            <a:r>
              <a:rPr lang="el-GR" sz="4000" b="0" strike="noStrike" spc="-151">
                <a:solidFill>
                  <a:srgbClr val="FFFEFF"/>
                </a:solidFill>
                <a:latin typeface="Calibri Light"/>
              </a:rPr>
              <a:t>(Ισραήλ)</a:t>
            </a:r>
            <a:endParaRPr lang="el-GR" sz="4000" b="0" strike="noStrike" spc="-1">
              <a:solidFill>
                <a:srgbClr val="000000"/>
              </a:solidFill>
              <a:latin typeface="Rockwell"/>
            </a:endParaRPr>
          </a:p>
        </p:txBody>
      </p:sp>
      <p:sp>
        <p:nvSpPr>
          <p:cNvPr id="479" name="TextShape 2"/>
          <p:cNvSpPr txBox="1"/>
          <p:nvPr/>
        </p:nvSpPr>
        <p:spPr>
          <a:xfrm>
            <a:off x="5118480" y="803160"/>
            <a:ext cx="6281640" cy="52484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endParaRPr lang="el-GR" sz="1800" b="0" strike="noStrike" spc="-1">
              <a:solidFill>
                <a:srgbClr val="000000"/>
              </a:solidFill>
              <a:latin typeface="Rockwell"/>
            </a:endParaRPr>
          </a:p>
        </p:txBody>
      </p:sp>
      <p:pic>
        <p:nvPicPr>
          <p:cNvPr id="1026" name="Picture 2" descr="C:\Users\Administrator\Downloads\20220621_0837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4988711" y="964389"/>
            <a:ext cx="6572296" cy="492922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545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CustomShape 1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481" name="Group 2"/>
          <p:cNvGrpSpPr/>
          <p:nvPr/>
        </p:nvGrpSpPr>
        <p:grpSpPr>
          <a:xfrm>
            <a:off x="-420480" y="0"/>
            <a:ext cx="12583800" cy="6852960"/>
            <a:chOff x="-420480" y="0"/>
            <a:chExt cx="12583800" cy="6852960"/>
          </a:xfrm>
        </p:grpSpPr>
        <p:sp>
          <p:nvSpPr>
            <p:cNvPr id="482" name="CustomShape 3"/>
            <p:cNvSpPr/>
            <p:nvPr/>
          </p:nvSpPr>
          <p:spPr>
            <a:xfrm>
              <a:off x="1303560" y="0"/>
              <a:ext cx="3862080" cy="6843240"/>
            </a:xfrm>
            <a:custGeom>
              <a:avLst/>
              <a:gdLst/>
              <a:ahLst/>
              <a:cxnLst/>
              <a:rect l="l" t="t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360">
              <a:solidFill>
                <a:schemeClr val="tx1">
                  <a:alpha val="20000"/>
                </a:schemeClr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83" name="CustomShape 4"/>
            <p:cNvSpPr/>
            <p:nvPr/>
          </p:nvSpPr>
          <p:spPr>
            <a:xfrm>
              <a:off x="10623600" y="9360"/>
              <a:ext cx="1539360" cy="555120"/>
            </a:xfrm>
            <a:custGeom>
              <a:avLst/>
              <a:gdLst/>
              <a:ahLst/>
              <a:cxnLst/>
              <a:rect l="l" t="t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360">
              <a:solidFill>
                <a:schemeClr val="tx1">
                  <a:alpha val="20000"/>
                </a:schemeClr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84" name="CustomShape 5"/>
            <p:cNvSpPr/>
            <p:nvPr/>
          </p:nvSpPr>
          <p:spPr>
            <a:xfrm>
              <a:off x="10244160" y="5013360"/>
              <a:ext cx="1918800" cy="1829880"/>
            </a:xfrm>
            <a:custGeom>
              <a:avLst/>
              <a:gdLst/>
              <a:ahLst/>
              <a:cxnLst/>
              <a:rect l="l" t="t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360">
              <a:solidFill>
                <a:schemeClr val="tx1">
                  <a:alpha val="20000"/>
                </a:schemeClr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85" name="CustomShape 6"/>
            <p:cNvSpPr/>
            <p:nvPr/>
          </p:nvSpPr>
          <p:spPr>
            <a:xfrm>
              <a:off x="1117800" y="0"/>
              <a:ext cx="3676320" cy="6843240"/>
            </a:xfrm>
            <a:custGeom>
              <a:avLst/>
              <a:gdLst/>
              <a:ahLst/>
              <a:cxnLst/>
              <a:rect l="l" t="t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360">
              <a:solidFill>
                <a:schemeClr val="tx1">
                  <a:alpha val="20000"/>
                </a:schemeClr>
              </a:solidFill>
              <a:prstDash val="dash"/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86" name="CustomShape 7"/>
            <p:cNvSpPr/>
            <p:nvPr/>
          </p:nvSpPr>
          <p:spPr>
            <a:xfrm>
              <a:off x="11199960" y="9360"/>
              <a:ext cx="963360" cy="366480"/>
            </a:xfrm>
            <a:custGeom>
              <a:avLst/>
              <a:gdLst/>
              <a:ahLst/>
              <a:cxnLst/>
              <a:rect l="l" t="t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360">
              <a:solidFill>
                <a:schemeClr val="tx1">
                  <a:alpha val="20000"/>
                </a:schemeClr>
              </a:solidFill>
              <a:prstDash val="dash"/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87" name="CustomShape 8"/>
            <p:cNvSpPr/>
            <p:nvPr/>
          </p:nvSpPr>
          <p:spPr>
            <a:xfrm>
              <a:off x="10491840" y="5275440"/>
              <a:ext cx="1666440" cy="1577520"/>
            </a:xfrm>
            <a:custGeom>
              <a:avLst/>
              <a:gdLst/>
              <a:ahLst/>
              <a:cxnLst/>
              <a:rect l="l" t="t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360">
              <a:solidFill>
                <a:schemeClr val="tx1">
                  <a:alpha val="20000"/>
                </a:schemeClr>
              </a:solidFill>
              <a:prstDash val="dash"/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88" name="CustomShape 9"/>
            <p:cNvSpPr/>
            <p:nvPr/>
          </p:nvSpPr>
          <p:spPr>
            <a:xfrm>
              <a:off x="998640" y="0"/>
              <a:ext cx="3620880" cy="6843240"/>
            </a:xfrm>
            <a:custGeom>
              <a:avLst/>
              <a:gdLst/>
              <a:ahLst/>
              <a:cxnLst/>
              <a:rect l="l" t="t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360">
              <a:solidFill>
                <a:schemeClr val="tx1">
                  <a:alpha val="20000"/>
                </a:schemeClr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89" name="CustomShape 10"/>
            <p:cNvSpPr/>
            <p:nvPr/>
          </p:nvSpPr>
          <p:spPr>
            <a:xfrm>
              <a:off x="11498400" y="9360"/>
              <a:ext cx="664920" cy="256680"/>
            </a:xfrm>
            <a:custGeom>
              <a:avLst/>
              <a:gdLst/>
              <a:ahLst/>
              <a:cxnLst/>
              <a:rect l="l" t="t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360">
              <a:solidFill>
                <a:schemeClr val="tx1">
                  <a:alpha val="20000"/>
                </a:schemeClr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90" name="CustomShape 11"/>
            <p:cNvSpPr/>
            <p:nvPr/>
          </p:nvSpPr>
          <p:spPr>
            <a:xfrm>
              <a:off x="10638000" y="5408640"/>
              <a:ext cx="1525320" cy="1434600"/>
            </a:xfrm>
            <a:custGeom>
              <a:avLst/>
              <a:gdLst/>
              <a:ahLst/>
              <a:cxnLst/>
              <a:rect l="l" t="t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360">
              <a:solidFill>
                <a:schemeClr val="tx1">
                  <a:alpha val="20000"/>
                </a:schemeClr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91" name="CustomShape 12"/>
            <p:cNvSpPr/>
            <p:nvPr/>
          </p:nvSpPr>
          <p:spPr>
            <a:xfrm>
              <a:off x="998640" y="0"/>
              <a:ext cx="3244320" cy="6843240"/>
            </a:xfrm>
            <a:custGeom>
              <a:avLst/>
              <a:gdLst/>
              <a:ahLst/>
              <a:cxnLst/>
              <a:rect l="l" t="t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360">
              <a:solidFill>
                <a:schemeClr val="tx1">
                  <a:alpha val="20000"/>
                </a:schemeClr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92" name="CustomShape 13"/>
            <p:cNvSpPr/>
            <p:nvPr/>
          </p:nvSpPr>
          <p:spPr>
            <a:xfrm>
              <a:off x="10800000" y="5518080"/>
              <a:ext cx="1363320" cy="1325160"/>
            </a:xfrm>
            <a:custGeom>
              <a:avLst/>
              <a:gdLst/>
              <a:ahLst/>
              <a:cxnLst/>
              <a:rect l="l" t="t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360">
              <a:solidFill>
                <a:schemeClr val="tx1">
                  <a:alpha val="20000"/>
                </a:schemeClr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93" name="CustomShape 14"/>
            <p:cNvSpPr/>
            <p:nvPr/>
          </p:nvSpPr>
          <p:spPr>
            <a:xfrm>
              <a:off x="885960" y="0"/>
              <a:ext cx="3230280" cy="6843240"/>
            </a:xfrm>
            <a:custGeom>
              <a:avLst/>
              <a:gdLst/>
              <a:ahLst/>
              <a:cxnLst/>
              <a:rect l="l" t="t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360">
              <a:solidFill>
                <a:schemeClr val="tx1">
                  <a:alpha val="20000"/>
                </a:schemeClr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94" name="CustomShape 15"/>
            <p:cNvSpPr/>
            <p:nvPr/>
          </p:nvSpPr>
          <p:spPr>
            <a:xfrm>
              <a:off x="10976040" y="5694480"/>
              <a:ext cx="1186920" cy="1149120"/>
            </a:xfrm>
            <a:custGeom>
              <a:avLst/>
              <a:gdLst/>
              <a:ahLst/>
              <a:cxnLst/>
              <a:rect l="l" t="t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360">
              <a:solidFill>
                <a:schemeClr val="tx1">
                  <a:alpha val="20000"/>
                </a:schemeClr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95" name="CustomShape 16"/>
            <p:cNvSpPr/>
            <p:nvPr/>
          </p:nvSpPr>
          <p:spPr>
            <a:xfrm>
              <a:off x="480960" y="0"/>
              <a:ext cx="3420720" cy="6843240"/>
            </a:xfrm>
            <a:custGeom>
              <a:avLst/>
              <a:gdLst/>
              <a:ahLst/>
              <a:cxnLst/>
              <a:rect l="l" t="t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360">
              <a:solidFill>
                <a:schemeClr val="tx1">
                  <a:alpha val="20000"/>
                </a:schemeClr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96" name="CustomShape 17"/>
            <p:cNvSpPr/>
            <p:nvPr/>
          </p:nvSpPr>
          <p:spPr>
            <a:xfrm>
              <a:off x="11283840" y="6049800"/>
              <a:ext cx="879120" cy="793440"/>
            </a:xfrm>
            <a:custGeom>
              <a:avLst/>
              <a:gdLst/>
              <a:ahLst/>
              <a:cxnLst/>
              <a:rect l="l" t="t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360">
              <a:solidFill>
                <a:schemeClr val="tx1">
                  <a:alpha val="20000"/>
                </a:schemeClr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97" name="CustomShape 18"/>
            <p:cNvSpPr/>
            <p:nvPr/>
          </p:nvSpPr>
          <p:spPr>
            <a:xfrm>
              <a:off x="595440" y="0"/>
              <a:ext cx="2717280" cy="6843240"/>
            </a:xfrm>
            <a:custGeom>
              <a:avLst/>
              <a:gdLst/>
              <a:ahLst/>
              <a:cxnLst/>
              <a:rect l="l" t="t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600">
              <a:solidFill>
                <a:schemeClr val="tx1">
                  <a:alpha val="20000"/>
                </a:schemeClr>
              </a:solidFill>
              <a:prstDash val="dashDot"/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98" name="CustomShape 19"/>
            <p:cNvSpPr/>
            <p:nvPr/>
          </p:nvSpPr>
          <p:spPr>
            <a:xfrm>
              <a:off x="258840" y="0"/>
              <a:ext cx="2944440" cy="6843240"/>
            </a:xfrm>
            <a:custGeom>
              <a:avLst/>
              <a:gdLst/>
              <a:ahLst/>
              <a:cxnLst/>
              <a:rect l="l" t="t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360">
              <a:solidFill>
                <a:schemeClr val="tx1">
                  <a:alpha val="20000"/>
                </a:schemeClr>
              </a:solidFill>
              <a:prstDash val="lgDash"/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99" name="CustomShape 20"/>
            <p:cNvSpPr/>
            <p:nvPr/>
          </p:nvSpPr>
          <p:spPr>
            <a:xfrm>
              <a:off x="-420480" y="0"/>
              <a:ext cx="2403000" cy="6843240"/>
            </a:xfrm>
            <a:custGeom>
              <a:avLst/>
              <a:gdLst/>
              <a:ahLst/>
              <a:cxnLst/>
              <a:rect l="l" t="t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360">
              <a:solidFill>
                <a:schemeClr val="tx1">
                  <a:alpha val="20000"/>
                </a:schemeClr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00" name="CustomShape 21"/>
            <p:cNvSpPr/>
            <p:nvPr/>
          </p:nvSpPr>
          <p:spPr>
            <a:xfrm>
              <a:off x="11160" y="9360"/>
              <a:ext cx="1771200" cy="3198600"/>
            </a:xfrm>
            <a:custGeom>
              <a:avLst/>
              <a:gdLst/>
              <a:ahLst/>
              <a:cxnLst/>
              <a:rect l="l" t="t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360">
              <a:solidFill>
                <a:schemeClr val="tx1">
                  <a:alpha val="20000"/>
                </a:schemeClr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01" name="CustomShape 22"/>
            <p:cNvSpPr/>
            <p:nvPr/>
          </p:nvSpPr>
          <p:spPr>
            <a:xfrm>
              <a:off x="1800" y="6016680"/>
              <a:ext cx="213840" cy="826560"/>
            </a:xfrm>
            <a:custGeom>
              <a:avLst/>
              <a:gdLst/>
              <a:ahLst/>
              <a:cxnLst/>
              <a:rect l="l" t="t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360">
              <a:solidFill>
                <a:schemeClr val="tx1">
                  <a:alpha val="20000"/>
                </a:schemeClr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02" name="CustomShape 23"/>
            <p:cNvSpPr/>
            <p:nvPr/>
          </p:nvSpPr>
          <p:spPr>
            <a:xfrm>
              <a:off x="11160" y="0"/>
              <a:ext cx="1561680" cy="2228400"/>
            </a:xfrm>
            <a:custGeom>
              <a:avLst/>
              <a:gdLst/>
              <a:ahLst/>
              <a:cxnLst/>
              <a:rect l="l" t="t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360">
              <a:solidFill>
                <a:schemeClr val="tx1">
                  <a:alpha val="20000"/>
                </a:schemeClr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pic>
        <p:nvPicPr>
          <p:cNvPr id="503" name="Εικόνα 4"/>
          <p:cNvPicPr/>
          <p:nvPr/>
        </p:nvPicPr>
        <p:blipFill>
          <a:blip r:embed="rId2" cstate="print"/>
          <a:stretch/>
        </p:blipFill>
        <p:spPr>
          <a:xfrm rot="5400000">
            <a:off x="3310920" y="1339560"/>
            <a:ext cx="5570640" cy="41778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545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CustomShape 1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134" name="Group 2"/>
          <p:cNvGrpSpPr/>
          <p:nvPr/>
        </p:nvGrpSpPr>
        <p:grpSpPr>
          <a:xfrm>
            <a:off x="-420480" y="0"/>
            <a:ext cx="12583800" cy="6852960"/>
            <a:chOff x="-420480" y="0"/>
            <a:chExt cx="12583800" cy="6852960"/>
          </a:xfrm>
        </p:grpSpPr>
        <p:sp>
          <p:nvSpPr>
            <p:cNvPr id="135" name="CustomShape 3"/>
            <p:cNvSpPr/>
            <p:nvPr/>
          </p:nvSpPr>
          <p:spPr>
            <a:xfrm>
              <a:off x="1303560" y="0"/>
              <a:ext cx="3862080" cy="6843240"/>
            </a:xfrm>
            <a:custGeom>
              <a:avLst/>
              <a:gdLst/>
              <a:ahLst/>
              <a:cxnLst/>
              <a:rect l="l" t="t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360">
              <a:solidFill>
                <a:schemeClr val="tx1">
                  <a:alpha val="20000"/>
                </a:schemeClr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6" name="CustomShape 4"/>
            <p:cNvSpPr/>
            <p:nvPr/>
          </p:nvSpPr>
          <p:spPr>
            <a:xfrm>
              <a:off x="10623600" y="9360"/>
              <a:ext cx="1539360" cy="555120"/>
            </a:xfrm>
            <a:custGeom>
              <a:avLst/>
              <a:gdLst/>
              <a:ahLst/>
              <a:cxnLst/>
              <a:rect l="l" t="t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360">
              <a:solidFill>
                <a:schemeClr val="tx1">
                  <a:alpha val="20000"/>
                </a:schemeClr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7" name="CustomShape 5"/>
            <p:cNvSpPr/>
            <p:nvPr/>
          </p:nvSpPr>
          <p:spPr>
            <a:xfrm>
              <a:off x="10244160" y="5013360"/>
              <a:ext cx="1918800" cy="1829880"/>
            </a:xfrm>
            <a:custGeom>
              <a:avLst/>
              <a:gdLst/>
              <a:ahLst/>
              <a:cxnLst/>
              <a:rect l="l" t="t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360">
              <a:solidFill>
                <a:schemeClr val="tx1">
                  <a:alpha val="20000"/>
                </a:schemeClr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8" name="CustomShape 6"/>
            <p:cNvSpPr/>
            <p:nvPr/>
          </p:nvSpPr>
          <p:spPr>
            <a:xfrm>
              <a:off x="1117800" y="0"/>
              <a:ext cx="3676320" cy="6843240"/>
            </a:xfrm>
            <a:custGeom>
              <a:avLst/>
              <a:gdLst/>
              <a:ahLst/>
              <a:cxnLst/>
              <a:rect l="l" t="t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360">
              <a:solidFill>
                <a:schemeClr val="tx1">
                  <a:alpha val="20000"/>
                </a:schemeClr>
              </a:solidFill>
              <a:prstDash val="dash"/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9" name="CustomShape 7"/>
            <p:cNvSpPr/>
            <p:nvPr/>
          </p:nvSpPr>
          <p:spPr>
            <a:xfrm>
              <a:off x="11199960" y="9360"/>
              <a:ext cx="963360" cy="366480"/>
            </a:xfrm>
            <a:custGeom>
              <a:avLst/>
              <a:gdLst/>
              <a:ahLst/>
              <a:cxnLst/>
              <a:rect l="l" t="t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360">
              <a:solidFill>
                <a:schemeClr val="tx1">
                  <a:alpha val="20000"/>
                </a:schemeClr>
              </a:solidFill>
              <a:prstDash val="dash"/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0" name="CustomShape 8"/>
            <p:cNvSpPr/>
            <p:nvPr/>
          </p:nvSpPr>
          <p:spPr>
            <a:xfrm>
              <a:off x="10491840" y="5275440"/>
              <a:ext cx="1666440" cy="1577520"/>
            </a:xfrm>
            <a:custGeom>
              <a:avLst/>
              <a:gdLst/>
              <a:ahLst/>
              <a:cxnLst/>
              <a:rect l="l" t="t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360">
              <a:solidFill>
                <a:schemeClr val="tx1">
                  <a:alpha val="20000"/>
                </a:schemeClr>
              </a:solidFill>
              <a:prstDash val="dash"/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1" name="CustomShape 9"/>
            <p:cNvSpPr/>
            <p:nvPr/>
          </p:nvSpPr>
          <p:spPr>
            <a:xfrm>
              <a:off x="998640" y="0"/>
              <a:ext cx="3620880" cy="6843240"/>
            </a:xfrm>
            <a:custGeom>
              <a:avLst/>
              <a:gdLst/>
              <a:ahLst/>
              <a:cxnLst/>
              <a:rect l="l" t="t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360">
              <a:solidFill>
                <a:schemeClr val="tx1">
                  <a:alpha val="20000"/>
                </a:schemeClr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2" name="CustomShape 10"/>
            <p:cNvSpPr/>
            <p:nvPr/>
          </p:nvSpPr>
          <p:spPr>
            <a:xfrm>
              <a:off x="11498400" y="9360"/>
              <a:ext cx="664920" cy="256680"/>
            </a:xfrm>
            <a:custGeom>
              <a:avLst/>
              <a:gdLst/>
              <a:ahLst/>
              <a:cxnLst/>
              <a:rect l="l" t="t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360">
              <a:solidFill>
                <a:schemeClr val="tx1">
                  <a:alpha val="20000"/>
                </a:schemeClr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3" name="CustomShape 11"/>
            <p:cNvSpPr/>
            <p:nvPr/>
          </p:nvSpPr>
          <p:spPr>
            <a:xfrm>
              <a:off x="10638000" y="5408640"/>
              <a:ext cx="1525320" cy="1434600"/>
            </a:xfrm>
            <a:custGeom>
              <a:avLst/>
              <a:gdLst/>
              <a:ahLst/>
              <a:cxnLst/>
              <a:rect l="l" t="t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360">
              <a:solidFill>
                <a:schemeClr val="tx1">
                  <a:alpha val="20000"/>
                </a:schemeClr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4" name="CustomShape 12"/>
            <p:cNvSpPr/>
            <p:nvPr/>
          </p:nvSpPr>
          <p:spPr>
            <a:xfrm>
              <a:off x="998640" y="0"/>
              <a:ext cx="3244320" cy="6843240"/>
            </a:xfrm>
            <a:custGeom>
              <a:avLst/>
              <a:gdLst/>
              <a:ahLst/>
              <a:cxnLst/>
              <a:rect l="l" t="t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360">
              <a:solidFill>
                <a:schemeClr val="tx1">
                  <a:alpha val="20000"/>
                </a:schemeClr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5" name="CustomShape 13"/>
            <p:cNvSpPr/>
            <p:nvPr/>
          </p:nvSpPr>
          <p:spPr>
            <a:xfrm>
              <a:off x="10800000" y="5518080"/>
              <a:ext cx="1363320" cy="1325160"/>
            </a:xfrm>
            <a:custGeom>
              <a:avLst/>
              <a:gdLst/>
              <a:ahLst/>
              <a:cxnLst/>
              <a:rect l="l" t="t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360">
              <a:solidFill>
                <a:schemeClr val="tx1">
                  <a:alpha val="20000"/>
                </a:schemeClr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6" name="CustomShape 14"/>
            <p:cNvSpPr/>
            <p:nvPr/>
          </p:nvSpPr>
          <p:spPr>
            <a:xfrm>
              <a:off x="885960" y="0"/>
              <a:ext cx="3230280" cy="6843240"/>
            </a:xfrm>
            <a:custGeom>
              <a:avLst/>
              <a:gdLst/>
              <a:ahLst/>
              <a:cxnLst/>
              <a:rect l="l" t="t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360">
              <a:solidFill>
                <a:schemeClr val="tx1">
                  <a:alpha val="20000"/>
                </a:schemeClr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7" name="CustomShape 15"/>
            <p:cNvSpPr/>
            <p:nvPr/>
          </p:nvSpPr>
          <p:spPr>
            <a:xfrm>
              <a:off x="10976040" y="5694480"/>
              <a:ext cx="1186920" cy="1149120"/>
            </a:xfrm>
            <a:custGeom>
              <a:avLst/>
              <a:gdLst/>
              <a:ahLst/>
              <a:cxnLst/>
              <a:rect l="l" t="t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360">
              <a:solidFill>
                <a:schemeClr val="tx1">
                  <a:alpha val="20000"/>
                </a:schemeClr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8" name="CustomShape 16"/>
            <p:cNvSpPr/>
            <p:nvPr/>
          </p:nvSpPr>
          <p:spPr>
            <a:xfrm>
              <a:off x="480960" y="0"/>
              <a:ext cx="3420720" cy="6843240"/>
            </a:xfrm>
            <a:custGeom>
              <a:avLst/>
              <a:gdLst/>
              <a:ahLst/>
              <a:cxnLst/>
              <a:rect l="l" t="t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360">
              <a:solidFill>
                <a:schemeClr val="tx1">
                  <a:alpha val="20000"/>
                </a:schemeClr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9" name="CustomShape 17"/>
            <p:cNvSpPr/>
            <p:nvPr/>
          </p:nvSpPr>
          <p:spPr>
            <a:xfrm>
              <a:off x="11283840" y="6049800"/>
              <a:ext cx="879120" cy="793440"/>
            </a:xfrm>
            <a:custGeom>
              <a:avLst/>
              <a:gdLst/>
              <a:ahLst/>
              <a:cxnLst/>
              <a:rect l="l" t="t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360">
              <a:solidFill>
                <a:schemeClr val="tx1">
                  <a:alpha val="20000"/>
                </a:schemeClr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0" name="CustomShape 18"/>
            <p:cNvSpPr/>
            <p:nvPr/>
          </p:nvSpPr>
          <p:spPr>
            <a:xfrm>
              <a:off x="595440" y="0"/>
              <a:ext cx="2717280" cy="6843240"/>
            </a:xfrm>
            <a:custGeom>
              <a:avLst/>
              <a:gdLst/>
              <a:ahLst/>
              <a:cxnLst/>
              <a:rect l="l" t="t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600">
              <a:solidFill>
                <a:schemeClr val="tx1">
                  <a:alpha val="20000"/>
                </a:schemeClr>
              </a:solidFill>
              <a:prstDash val="dashDot"/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1" name="CustomShape 19"/>
            <p:cNvSpPr/>
            <p:nvPr/>
          </p:nvSpPr>
          <p:spPr>
            <a:xfrm>
              <a:off x="258840" y="0"/>
              <a:ext cx="2944440" cy="6843240"/>
            </a:xfrm>
            <a:custGeom>
              <a:avLst/>
              <a:gdLst/>
              <a:ahLst/>
              <a:cxnLst/>
              <a:rect l="l" t="t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360">
              <a:solidFill>
                <a:schemeClr val="tx1">
                  <a:alpha val="20000"/>
                </a:schemeClr>
              </a:solidFill>
              <a:prstDash val="lgDash"/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2" name="CustomShape 20"/>
            <p:cNvSpPr/>
            <p:nvPr/>
          </p:nvSpPr>
          <p:spPr>
            <a:xfrm>
              <a:off x="-420480" y="0"/>
              <a:ext cx="2403000" cy="6843240"/>
            </a:xfrm>
            <a:custGeom>
              <a:avLst/>
              <a:gdLst/>
              <a:ahLst/>
              <a:cxnLst/>
              <a:rect l="l" t="t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360">
              <a:solidFill>
                <a:schemeClr val="tx1">
                  <a:alpha val="20000"/>
                </a:schemeClr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3" name="CustomShape 21"/>
            <p:cNvSpPr/>
            <p:nvPr/>
          </p:nvSpPr>
          <p:spPr>
            <a:xfrm>
              <a:off x="11160" y="9360"/>
              <a:ext cx="1771200" cy="3198600"/>
            </a:xfrm>
            <a:custGeom>
              <a:avLst/>
              <a:gdLst/>
              <a:ahLst/>
              <a:cxnLst/>
              <a:rect l="l" t="t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360">
              <a:solidFill>
                <a:schemeClr val="tx1">
                  <a:alpha val="20000"/>
                </a:schemeClr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4" name="CustomShape 22"/>
            <p:cNvSpPr/>
            <p:nvPr/>
          </p:nvSpPr>
          <p:spPr>
            <a:xfrm>
              <a:off x="1800" y="6016680"/>
              <a:ext cx="213840" cy="826560"/>
            </a:xfrm>
            <a:custGeom>
              <a:avLst/>
              <a:gdLst/>
              <a:ahLst/>
              <a:cxnLst/>
              <a:rect l="l" t="t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360">
              <a:solidFill>
                <a:schemeClr val="tx1">
                  <a:alpha val="20000"/>
                </a:schemeClr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5" name="CustomShape 23"/>
            <p:cNvSpPr/>
            <p:nvPr/>
          </p:nvSpPr>
          <p:spPr>
            <a:xfrm>
              <a:off x="11160" y="0"/>
              <a:ext cx="1561680" cy="2228400"/>
            </a:xfrm>
            <a:custGeom>
              <a:avLst/>
              <a:gdLst/>
              <a:ahLst/>
              <a:cxnLst/>
              <a:rect l="l" t="t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360">
              <a:solidFill>
                <a:schemeClr val="tx1">
                  <a:alpha val="20000"/>
                </a:schemeClr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aphicFrame>
        <p:nvGraphicFramePr>
          <p:cNvPr id="2" name="Diagram1"/>
          <p:cNvGraphicFramePr/>
          <p:nvPr>
            <p:extLst>
              <p:ext uri="{D42A27DB-BD31-4B8C-83A1-F6EECF244321}">
                <p14:modId xmlns:p14="http://schemas.microsoft.com/office/powerpoint/2010/main" xmlns:mc="http://schemas.openxmlformats.org/markup-compatibility/2006" xmlns:p15="http://schemas.microsoft.com/office/powerpoint/2012/main" xmlns="" val="888708432"/>
              </p:ext>
            </p:extLst>
          </p:nvPr>
        </p:nvGraphicFramePr>
        <p:xfrm>
          <a:off x="1023480" y="1229040"/>
          <a:ext cx="10576080" cy="4175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" name="Group 1"/>
          <p:cNvGrpSpPr/>
          <p:nvPr/>
        </p:nvGrpSpPr>
        <p:grpSpPr>
          <a:xfrm>
            <a:off x="-329760" y="-59400"/>
            <a:ext cx="12515760" cy="6923520"/>
            <a:chOff x="-329760" y="-59400"/>
            <a:chExt cx="12515760" cy="6923520"/>
          </a:xfrm>
        </p:grpSpPr>
        <p:sp>
          <p:nvSpPr>
            <p:cNvPr id="157" name="CustomShape 2"/>
            <p:cNvSpPr/>
            <p:nvPr/>
          </p:nvSpPr>
          <p:spPr>
            <a:xfrm>
              <a:off x="-329760" y="1290960"/>
              <a:ext cx="9702360" cy="5573160"/>
            </a:xfrm>
            <a:custGeom>
              <a:avLst/>
              <a:gdLst/>
              <a:ahLst/>
              <a:cxnLst/>
              <a:rect l="l" t="t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360">
              <a:solidFill>
                <a:schemeClr val="tx1">
                  <a:alpha val="20000"/>
                </a:schemeClr>
              </a:solidFill>
              <a:miter/>
            </a:ln>
          </p:spPr>
          <p:style>
            <a:lnRef idx="3">
              <a:scrgbClr r="0" g="0" b="0"/>
            </a:lnRef>
            <a:fillRef idx="0">
              <a:scrgbClr r="0" g="0" b="0"/>
            </a:fillRef>
            <a:effectRef idx="1">
              <a:scrgbClr r="0" g="0" b="0"/>
            </a:effectRef>
            <a:fontRef idx="minor"/>
          </p:style>
        </p:sp>
        <p:sp>
          <p:nvSpPr>
            <p:cNvPr id="158" name="CustomShape 3"/>
            <p:cNvSpPr/>
            <p:nvPr/>
          </p:nvSpPr>
          <p:spPr>
            <a:xfrm>
              <a:off x="670320" y="2010600"/>
              <a:ext cx="7373520" cy="4848480"/>
            </a:xfrm>
            <a:custGeom>
              <a:avLst/>
              <a:gdLst/>
              <a:ahLst/>
              <a:cxnLst/>
              <a:rect l="l" t="t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360">
              <a:solidFill>
                <a:schemeClr val="tx1">
                  <a:alpha val="20000"/>
                </a:schemeClr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9" name="CustomShape 4"/>
            <p:cNvSpPr/>
            <p:nvPr/>
          </p:nvSpPr>
          <p:spPr>
            <a:xfrm>
              <a:off x="251280" y="1780920"/>
              <a:ext cx="8035560" cy="5083200"/>
            </a:xfrm>
            <a:custGeom>
              <a:avLst/>
              <a:gdLst/>
              <a:ahLst/>
              <a:cxnLst/>
              <a:rect l="l" t="t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360">
              <a:solidFill>
                <a:schemeClr val="tx1">
                  <a:alpha val="20000"/>
                </a:schemeClr>
              </a:solidFill>
              <a:prstDash val="dash"/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0" name="CustomShape 5"/>
            <p:cNvSpPr/>
            <p:nvPr/>
          </p:nvSpPr>
          <p:spPr>
            <a:xfrm>
              <a:off x="-1080" y="542520"/>
              <a:ext cx="10334160" cy="6321600"/>
            </a:xfrm>
            <a:custGeom>
              <a:avLst/>
              <a:gdLst/>
              <a:ahLst/>
              <a:cxnLst/>
              <a:rect l="l" t="t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360">
              <a:solidFill>
                <a:schemeClr val="tx1">
                  <a:alpha val="20000"/>
                </a:schemeClr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1" name="CustomShape 6"/>
            <p:cNvSpPr/>
            <p:nvPr/>
          </p:nvSpPr>
          <p:spPr>
            <a:xfrm>
              <a:off x="3600" y="6178680"/>
              <a:ext cx="504360" cy="681120"/>
            </a:xfrm>
            <a:custGeom>
              <a:avLst/>
              <a:gdLst/>
              <a:ahLst/>
              <a:cxnLst/>
              <a:rect l="l" t="t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680">
              <a:solidFill>
                <a:schemeClr val="tx1">
                  <a:alpha val="20000"/>
                </a:schemeClr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2" name="CustomShape 7"/>
            <p:cNvSpPr/>
            <p:nvPr/>
          </p:nvSpPr>
          <p:spPr>
            <a:xfrm>
              <a:off x="-1080" y="-59400"/>
              <a:ext cx="11091600" cy="6923520"/>
            </a:xfrm>
            <a:custGeom>
              <a:avLst/>
              <a:gdLst/>
              <a:ahLst/>
              <a:cxnLst/>
              <a:rect l="l" t="t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360">
              <a:solidFill>
                <a:schemeClr val="tx1">
                  <a:alpha val="20000"/>
                </a:schemeClr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3" name="CustomShape 8"/>
            <p:cNvSpPr/>
            <p:nvPr/>
          </p:nvSpPr>
          <p:spPr>
            <a:xfrm>
              <a:off x="5426640" y="-1800"/>
              <a:ext cx="5787720" cy="6846840"/>
            </a:xfrm>
            <a:custGeom>
              <a:avLst/>
              <a:gdLst/>
              <a:ahLst/>
              <a:cxnLst/>
              <a:rect l="l" t="t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360">
              <a:solidFill>
                <a:schemeClr val="tx1">
                  <a:alpha val="20000"/>
                </a:schemeClr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4" name="CustomShape 9"/>
            <p:cNvSpPr/>
            <p:nvPr/>
          </p:nvSpPr>
          <p:spPr>
            <a:xfrm>
              <a:off x="-1080" y="-1800"/>
              <a:ext cx="1056960" cy="614160"/>
            </a:xfrm>
            <a:custGeom>
              <a:avLst/>
              <a:gdLst/>
              <a:ahLst/>
              <a:cxnLst/>
              <a:rect l="l" t="t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360">
              <a:solidFill>
                <a:schemeClr val="tx1">
                  <a:alpha val="20000"/>
                </a:schemeClr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5" name="CustomShape 10"/>
            <p:cNvSpPr/>
            <p:nvPr/>
          </p:nvSpPr>
          <p:spPr>
            <a:xfrm>
              <a:off x="5821920" y="-1800"/>
              <a:ext cx="5587560" cy="6865920"/>
            </a:xfrm>
            <a:custGeom>
              <a:avLst/>
              <a:gdLst/>
              <a:ahLst/>
              <a:cxnLst/>
              <a:rect l="l" t="t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360">
              <a:solidFill>
                <a:schemeClr val="tx1">
                  <a:alpha val="20000"/>
                </a:schemeClr>
              </a:solidFill>
              <a:prstDash val="dash"/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6" name="CustomShape 11"/>
            <p:cNvSpPr/>
            <p:nvPr/>
          </p:nvSpPr>
          <p:spPr>
            <a:xfrm>
              <a:off x="3600" y="-6840"/>
              <a:ext cx="595080" cy="352440"/>
            </a:xfrm>
            <a:custGeom>
              <a:avLst/>
              <a:gdLst/>
              <a:ahLst/>
              <a:cxnLst/>
              <a:rect l="l" t="t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360">
              <a:solidFill>
                <a:schemeClr val="tx1">
                  <a:alpha val="20000"/>
                </a:schemeClr>
              </a:solidFill>
              <a:prstDash val="dash"/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7" name="CustomShape 12"/>
            <p:cNvSpPr/>
            <p:nvPr/>
          </p:nvSpPr>
          <p:spPr>
            <a:xfrm>
              <a:off x="6012360" y="-1800"/>
              <a:ext cx="5497200" cy="6865920"/>
            </a:xfrm>
            <a:custGeom>
              <a:avLst/>
              <a:gdLst/>
              <a:ahLst/>
              <a:cxnLst/>
              <a:rect l="l" t="t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600">
              <a:solidFill>
                <a:schemeClr val="tx1">
                  <a:alpha val="20000"/>
                </a:schemeClr>
              </a:solidFill>
              <a:prstDash val="dashDot"/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8" name="CustomShape 13"/>
            <p:cNvSpPr/>
            <p:nvPr/>
          </p:nvSpPr>
          <p:spPr>
            <a:xfrm>
              <a:off x="-1080" y="-1800"/>
              <a:ext cx="356760" cy="213480"/>
            </a:xfrm>
            <a:custGeom>
              <a:avLst/>
              <a:gdLst/>
              <a:ahLst/>
              <a:cxnLst/>
              <a:rect l="l" t="t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600">
              <a:solidFill>
                <a:schemeClr val="tx1">
                  <a:alpha val="20000"/>
                </a:schemeClr>
              </a:solidFill>
              <a:prstDash val="dashDot"/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9" name="CustomShape 14"/>
            <p:cNvSpPr/>
            <p:nvPr/>
          </p:nvSpPr>
          <p:spPr>
            <a:xfrm>
              <a:off x="6210720" y="-6840"/>
              <a:ext cx="5522400" cy="6870600"/>
            </a:xfrm>
            <a:custGeom>
              <a:avLst/>
              <a:gdLst/>
              <a:ahLst/>
              <a:cxnLst/>
              <a:rect l="l" t="t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360">
              <a:solidFill>
                <a:schemeClr val="tx1">
                  <a:alpha val="20000"/>
                </a:schemeClr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70" name="CustomShape 15"/>
            <p:cNvSpPr/>
            <p:nvPr/>
          </p:nvSpPr>
          <p:spPr>
            <a:xfrm>
              <a:off x="6463080" y="-1800"/>
              <a:ext cx="5412960" cy="6865920"/>
            </a:xfrm>
            <a:custGeom>
              <a:avLst/>
              <a:gdLst/>
              <a:ahLst/>
              <a:cxnLst/>
              <a:rect l="l" t="t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360">
              <a:solidFill>
                <a:schemeClr val="tx1">
                  <a:alpha val="20000"/>
                </a:schemeClr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71" name="CustomShape 16"/>
            <p:cNvSpPr/>
            <p:nvPr/>
          </p:nvSpPr>
          <p:spPr>
            <a:xfrm>
              <a:off x="6877440" y="-1800"/>
              <a:ext cx="5036760" cy="6861240"/>
            </a:xfrm>
            <a:custGeom>
              <a:avLst/>
              <a:gdLst/>
              <a:ahLst/>
              <a:cxnLst/>
              <a:rect l="l" t="t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360">
              <a:solidFill>
                <a:schemeClr val="tx1">
                  <a:alpha val="20000"/>
                </a:schemeClr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72" name="CustomShape 17"/>
            <p:cNvSpPr/>
            <p:nvPr/>
          </p:nvSpPr>
          <p:spPr>
            <a:xfrm>
              <a:off x="8768160" y="-1800"/>
              <a:ext cx="3417480" cy="2741760"/>
            </a:xfrm>
            <a:custGeom>
              <a:avLst/>
              <a:gdLst/>
              <a:ahLst/>
              <a:cxnLst/>
              <a:rect l="l" t="t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360">
              <a:solidFill>
                <a:schemeClr val="tx1">
                  <a:alpha val="20000"/>
                </a:schemeClr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73" name="CustomShape 18"/>
            <p:cNvSpPr/>
            <p:nvPr/>
          </p:nvSpPr>
          <p:spPr>
            <a:xfrm>
              <a:off x="9235080" y="2880"/>
              <a:ext cx="2950920" cy="2554920"/>
            </a:xfrm>
            <a:custGeom>
              <a:avLst/>
              <a:gdLst/>
              <a:ahLst/>
              <a:cxnLst/>
              <a:rect l="l" t="t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360">
              <a:solidFill>
                <a:schemeClr val="tx1">
                  <a:alpha val="20000"/>
                </a:schemeClr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74" name="CustomShape 19"/>
            <p:cNvSpPr/>
            <p:nvPr/>
          </p:nvSpPr>
          <p:spPr>
            <a:xfrm>
              <a:off x="10020960" y="-1800"/>
              <a:ext cx="2165040" cy="1357920"/>
            </a:xfrm>
            <a:custGeom>
              <a:avLst/>
              <a:gdLst/>
              <a:ahLst/>
              <a:cxnLst/>
              <a:rect l="l" t="t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360">
              <a:solidFill>
                <a:schemeClr val="tx1">
                  <a:alpha val="20000"/>
                </a:schemeClr>
              </a:solidFill>
              <a:prstDash val="dash"/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75" name="CustomShape 20"/>
            <p:cNvSpPr/>
            <p:nvPr/>
          </p:nvSpPr>
          <p:spPr>
            <a:xfrm>
              <a:off x="11290680" y="-1800"/>
              <a:ext cx="894960" cy="534240"/>
            </a:xfrm>
            <a:custGeom>
              <a:avLst/>
              <a:gdLst/>
              <a:ahLst/>
              <a:cxnLst/>
              <a:rect l="l" t="t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360">
              <a:solidFill>
                <a:schemeClr val="tx1">
                  <a:alpha val="20000"/>
                </a:schemeClr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176" name="Group 21"/>
          <p:cNvGrpSpPr/>
          <p:nvPr/>
        </p:nvGrpSpPr>
        <p:grpSpPr>
          <a:xfrm>
            <a:off x="1669320" y="1186560"/>
            <a:ext cx="8848080" cy="4477680"/>
            <a:chOff x="1669320" y="1186560"/>
            <a:chExt cx="8848080" cy="4477680"/>
          </a:xfrm>
        </p:grpSpPr>
        <p:sp>
          <p:nvSpPr>
            <p:cNvPr id="177" name="CustomShape 22"/>
            <p:cNvSpPr/>
            <p:nvPr/>
          </p:nvSpPr>
          <p:spPr>
            <a:xfrm>
              <a:off x="1674000" y="1186560"/>
              <a:ext cx="8843400" cy="71568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78" name="CustomShape 23"/>
            <p:cNvSpPr/>
            <p:nvPr/>
          </p:nvSpPr>
          <p:spPr>
            <a:xfrm rot="10800000">
              <a:off x="5892840" y="5313600"/>
              <a:ext cx="406800" cy="350640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79" name="CustomShape 24"/>
            <p:cNvSpPr/>
            <p:nvPr/>
          </p:nvSpPr>
          <p:spPr>
            <a:xfrm>
              <a:off x="1669320" y="1991160"/>
              <a:ext cx="8845200" cy="33217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180" name="CustomShape 25"/>
          <p:cNvSpPr/>
          <p:nvPr/>
        </p:nvSpPr>
        <p:spPr>
          <a:xfrm>
            <a:off x="0" y="0"/>
            <a:ext cx="12191400" cy="6857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181" name="Group 26"/>
          <p:cNvGrpSpPr/>
          <p:nvPr/>
        </p:nvGrpSpPr>
        <p:grpSpPr>
          <a:xfrm>
            <a:off x="-329760" y="-59400"/>
            <a:ext cx="12515760" cy="6923520"/>
            <a:chOff x="-329760" y="-59400"/>
            <a:chExt cx="12515760" cy="6923520"/>
          </a:xfrm>
        </p:grpSpPr>
        <p:sp>
          <p:nvSpPr>
            <p:cNvPr id="182" name="CustomShape 27"/>
            <p:cNvSpPr/>
            <p:nvPr/>
          </p:nvSpPr>
          <p:spPr>
            <a:xfrm>
              <a:off x="-329760" y="1290960"/>
              <a:ext cx="9702360" cy="5573160"/>
            </a:xfrm>
            <a:custGeom>
              <a:avLst/>
              <a:gdLst/>
              <a:ahLst/>
              <a:cxnLst/>
              <a:rect l="l" t="t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360">
              <a:solidFill>
                <a:schemeClr val="tx1">
                  <a:alpha val="20000"/>
                </a:schemeClr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3" name="CustomShape 28"/>
            <p:cNvSpPr/>
            <p:nvPr/>
          </p:nvSpPr>
          <p:spPr>
            <a:xfrm>
              <a:off x="670320" y="2010600"/>
              <a:ext cx="7373520" cy="4848480"/>
            </a:xfrm>
            <a:custGeom>
              <a:avLst/>
              <a:gdLst/>
              <a:ahLst/>
              <a:cxnLst/>
              <a:rect l="l" t="t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360">
              <a:solidFill>
                <a:schemeClr val="tx1">
                  <a:alpha val="20000"/>
                </a:schemeClr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4" name="CustomShape 29"/>
            <p:cNvSpPr/>
            <p:nvPr/>
          </p:nvSpPr>
          <p:spPr>
            <a:xfrm>
              <a:off x="251280" y="1780920"/>
              <a:ext cx="8035560" cy="5083200"/>
            </a:xfrm>
            <a:custGeom>
              <a:avLst/>
              <a:gdLst/>
              <a:ahLst/>
              <a:cxnLst/>
              <a:rect l="l" t="t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360">
              <a:solidFill>
                <a:schemeClr val="tx1">
                  <a:alpha val="20000"/>
                </a:schemeClr>
              </a:solidFill>
              <a:prstDash val="dash"/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5" name="CustomShape 30"/>
            <p:cNvSpPr/>
            <p:nvPr/>
          </p:nvSpPr>
          <p:spPr>
            <a:xfrm>
              <a:off x="-1080" y="542520"/>
              <a:ext cx="10334160" cy="6321600"/>
            </a:xfrm>
            <a:custGeom>
              <a:avLst/>
              <a:gdLst/>
              <a:ahLst/>
              <a:cxnLst/>
              <a:rect l="l" t="t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360">
              <a:solidFill>
                <a:schemeClr val="tx1">
                  <a:alpha val="20000"/>
                </a:schemeClr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6" name="CustomShape 31"/>
            <p:cNvSpPr/>
            <p:nvPr/>
          </p:nvSpPr>
          <p:spPr>
            <a:xfrm>
              <a:off x="3600" y="6178680"/>
              <a:ext cx="504360" cy="681120"/>
            </a:xfrm>
            <a:custGeom>
              <a:avLst/>
              <a:gdLst/>
              <a:ahLst/>
              <a:cxnLst/>
              <a:rect l="l" t="t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680">
              <a:solidFill>
                <a:schemeClr val="tx1">
                  <a:alpha val="20000"/>
                </a:schemeClr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7" name="CustomShape 32"/>
            <p:cNvSpPr/>
            <p:nvPr/>
          </p:nvSpPr>
          <p:spPr>
            <a:xfrm>
              <a:off x="-1080" y="-59400"/>
              <a:ext cx="11091600" cy="6923520"/>
            </a:xfrm>
            <a:custGeom>
              <a:avLst/>
              <a:gdLst/>
              <a:ahLst/>
              <a:cxnLst/>
              <a:rect l="l" t="t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360">
              <a:solidFill>
                <a:schemeClr val="tx1">
                  <a:alpha val="20000"/>
                </a:schemeClr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8" name="CustomShape 33"/>
            <p:cNvSpPr/>
            <p:nvPr/>
          </p:nvSpPr>
          <p:spPr>
            <a:xfrm>
              <a:off x="5426640" y="-1800"/>
              <a:ext cx="5787720" cy="6846840"/>
            </a:xfrm>
            <a:custGeom>
              <a:avLst/>
              <a:gdLst/>
              <a:ahLst/>
              <a:cxnLst/>
              <a:rect l="l" t="t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360">
              <a:solidFill>
                <a:schemeClr val="tx1">
                  <a:alpha val="20000"/>
                </a:schemeClr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9" name="CustomShape 34"/>
            <p:cNvSpPr/>
            <p:nvPr/>
          </p:nvSpPr>
          <p:spPr>
            <a:xfrm>
              <a:off x="-1080" y="-1800"/>
              <a:ext cx="1056960" cy="614160"/>
            </a:xfrm>
            <a:custGeom>
              <a:avLst/>
              <a:gdLst/>
              <a:ahLst/>
              <a:cxnLst/>
              <a:rect l="l" t="t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360">
              <a:solidFill>
                <a:schemeClr val="tx1">
                  <a:alpha val="20000"/>
                </a:schemeClr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90" name="CustomShape 35"/>
            <p:cNvSpPr/>
            <p:nvPr/>
          </p:nvSpPr>
          <p:spPr>
            <a:xfrm>
              <a:off x="5821920" y="-1800"/>
              <a:ext cx="5587560" cy="6865920"/>
            </a:xfrm>
            <a:custGeom>
              <a:avLst/>
              <a:gdLst/>
              <a:ahLst/>
              <a:cxnLst/>
              <a:rect l="l" t="t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360">
              <a:solidFill>
                <a:schemeClr val="tx1">
                  <a:alpha val="20000"/>
                </a:schemeClr>
              </a:solidFill>
              <a:prstDash val="dash"/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91" name="CustomShape 36"/>
            <p:cNvSpPr/>
            <p:nvPr/>
          </p:nvSpPr>
          <p:spPr>
            <a:xfrm>
              <a:off x="3600" y="-6840"/>
              <a:ext cx="595080" cy="352440"/>
            </a:xfrm>
            <a:custGeom>
              <a:avLst/>
              <a:gdLst/>
              <a:ahLst/>
              <a:cxnLst/>
              <a:rect l="l" t="t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360">
              <a:solidFill>
                <a:schemeClr val="tx1">
                  <a:alpha val="20000"/>
                </a:schemeClr>
              </a:solidFill>
              <a:prstDash val="dash"/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92" name="CustomShape 37"/>
            <p:cNvSpPr/>
            <p:nvPr/>
          </p:nvSpPr>
          <p:spPr>
            <a:xfrm>
              <a:off x="6012360" y="-1800"/>
              <a:ext cx="5497200" cy="6865920"/>
            </a:xfrm>
            <a:custGeom>
              <a:avLst/>
              <a:gdLst/>
              <a:ahLst/>
              <a:cxnLst/>
              <a:rect l="l" t="t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600">
              <a:solidFill>
                <a:schemeClr val="tx1">
                  <a:alpha val="20000"/>
                </a:schemeClr>
              </a:solidFill>
              <a:prstDash val="dashDot"/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93" name="CustomShape 38"/>
            <p:cNvSpPr/>
            <p:nvPr/>
          </p:nvSpPr>
          <p:spPr>
            <a:xfrm>
              <a:off x="-1080" y="-1800"/>
              <a:ext cx="356760" cy="213480"/>
            </a:xfrm>
            <a:custGeom>
              <a:avLst/>
              <a:gdLst/>
              <a:ahLst/>
              <a:cxnLst/>
              <a:rect l="l" t="t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600">
              <a:solidFill>
                <a:schemeClr val="tx1">
                  <a:alpha val="20000"/>
                </a:schemeClr>
              </a:solidFill>
              <a:prstDash val="dashDot"/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94" name="CustomShape 39"/>
            <p:cNvSpPr/>
            <p:nvPr/>
          </p:nvSpPr>
          <p:spPr>
            <a:xfrm>
              <a:off x="6210720" y="-6840"/>
              <a:ext cx="5522400" cy="6870600"/>
            </a:xfrm>
            <a:custGeom>
              <a:avLst/>
              <a:gdLst/>
              <a:ahLst/>
              <a:cxnLst/>
              <a:rect l="l" t="t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360">
              <a:solidFill>
                <a:schemeClr val="tx1">
                  <a:alpha val="20000"/>
                </a:schemeClr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95" name="CustomShape 40"/>
            <p:cNvSpPr/>
            <p:nvPr/>
          </p:nvSpPr>
          <p:spPr>
            <a:xfrm>
              <a:off x="6463080" y="-1800"/>
              <a:ext cx="5412960" cy="6865920"/>
            </a:xfrm>
            <a:custGeom>
              <a:avLst/>
              <a:gdLst/>
              <a:ahLst/>
              <a:cxnLst/>
              <a:rect l="l" t="t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360">
              <a:solidFill>
                <a:schemeClr val="tx1">
                  <a:alpha val="20000"/>
                </a:schemeClr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96" name="CustomShape 41"/>
            <p:cNvSpPr/>
            <p:nvPr/>
          </p:nvSpPr>
          <p:spPr>
            <a:xfrm>
              <a:off x="6877440" y="-1800"/>
              <a:ext cx="5036760" cy="6861240"/>
            </a:xfrm>
            <a:custGeom>
              <a:avLst/>
              <a:gdLst/>
              <a:ahLst/>
              <a:cxnLst/>
              <a:rect l="l" t="t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360">
              <a:solidFill>
                <a:schemeClr val="tx1">
                  <a:alpha val="20000"/>
                </a:schemeClr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97" name="CustomShape 42"/>
            <p:cNvSpPr/>
            <p:nvPr/>
          </p:nvSpPr>
          <p:spPr>
            <a:xfrm>
              <a:off x="8768160" y="-1800"/>
              <a:ext cx="3417480" cy="2741760"/>
            </a:xfrm>
            <a:custGeom>
              <a:avLst/>
              <a:gdLst/>
              <a:ahLst/>
              <a:cxnLst/>
              <a:rect l="l" t="t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360">
              <a:solidFill>
                <a:schemeClr val="tx1">
                  <a:alpha val="20000"/>
                </a:schemeClr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98" name="CustomShape 43"/>
            <p:cNvSpPr/>
            <p:nvPr/>
          </p:nvSpPr>
          <p:spPr>
            <a:xfrm>
              <a:off x="9235080" y="2880"/>
              <a:ext cx="2950920" cy="2554920"/>
            </a:xfrm>
            <a:custGeom>
              <a:avLst/>
              <a:gdLst/>
              <a:ahLst/>
              <a:cxnLst/>
              <a:rect l="l" t="t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360">
              <a:solidFill>
                <a:schemeClr val="tx1">
                  <a:alpha val="20000"/>
                </a:schemeClr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99" name="CustomShape 44"/>
            <p:cNvSpPr/>
            <p:nvPr/>
          </p:nvSpPr>
          <p:spPr>
            <a:xfrm>
              <a:off x="10020960" y="-1800"/>
              <a:ext cx="2165040" cy="1357920"/>
            </a:xfrm>
            <a:custGeom>
              <a:avLst/>
              <a:gdLst/>
              <a:ahLst/>
              <a:cxnLst/>
              <a:rect l="l" t="t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360">
              <a:solidFill>
                <a:schemeClr val="tx1">
                  <a:alpha val="20000"/>
                </a:schemeClr>
              </a:solidFill>
              <a:prstDash val="dash"/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0" name="CustomShape 45"/>
            <p:cNvSpPr/>
            <p:nvPr/>
          </p:nvSpPr>
          <p:spPr>
            <a:xfrm>
              <a:off x="11290680" y="-1800"/>
              <a:ext cx="894960" cy="534240"/>
            </a:xfrm>
            <a:custGeom>
              <a:avLst/>
              <a:gdLst/>
              <a:ahLst/>
              <a:cxnLst/>
              <a:rect l="l" t="t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360">
              <a:solidFill>
                <a:schemeClr val="tx1">
                  <a:alpha val="20000"/>
                </a:schemeClr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201" name="Group 46"/>
          <p:cNvGrpSpPr/>
          <p:nvPr/>
        </p:nvGrpSpPr>
        <p:grpSpPr>
          <a:xfrm>
            <a:off x="807120" y="1186560"/>
            <a:ext cx="3822120" cy="4477680"/>
            <a:chOff x="807120" y="1186560"/>
            <a:chExt cx="3822120" cy="4477680"/>
          </a:xfrm>
        </p:grpSpPr>
        <p:sp>
          <p:nvSpPr>
            <p:cNvPr id="202" name="CustomShape 47"/>
            <p:cNvSpPr/>
            <p:nvPr/>
          </p:nvSpPr>
          <p:spPr>
            <a:xfrm>
              <a:off x="807480" y="1186560"/>
              <a:ext cx="3821400" cy="71568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03" name="CustomShape 48"/>
            <p:cNvSpPr/>
            <p:nvPr/>
          </p:nvSpPr>
          <p:spPr>
            <a:xfrm rot="10800000">
              <a:off x="2515320" y="5313600"/>
              <a:ext cx="406800" cy="350640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04" name="CustomShape 49"/>
            <p:cNvSpPr/>
            <p:nvPr/>
          </p:nvSpPr>
          <p:spPr>
            <a:xfrm>
              <a:off x="807120" y="1991160"/>
              <a:ext cx="3822120" cy="33217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205" name="TextShape 50"/>
          <p:cNvSpPr txBox="1"/>
          <p:nvPr/>
        </p:nvSpPr>
        <p:spPr>
          <a:xfrm>
            <a:off x="895320" y="2075400"/>
            <a:ext cx="3654360" cy="2042280"/>
          </a:xfrm>
          <a:prstGeom prst="rect">
            <a:avLst/>
          </a:prstGeom>
          <a:noFill/>
          <a:ln>
            <a:noFill/>
          </a:ln>
        </p:spPr>
        <p:txBody>
          <a:bodyPr lIns="228600" tIns="228600" rIns="228600" bIns="0" anchor="b">
            <a:normAutofit/>
          </a:bodyPr>
          <a:lstStyle/>
          <a:p>
            <a:pPr algn="ctr">
              <a:lnSpc>
                <a:spcPct val="80000"/>
              </a:lnSpc>
            </a:pPr>
            <a:r>
              <a:rPr lang="el-GR" sz="5400" b="0" strike="noStrike" spc="-151">
                <a:solidFill>
                  <a:srgbClr val="FFFEFF"/>
                </a:solidFill>
                <a:latin typeface="Calibri Light"/>
              </a:rPr>
              <a:t>DAO </a:t>
            </a:r>
            <a:r>
              <a:t/>
            </a:r>
            <a:br/>
            <a:r>
              <a:rPr lang="el-GR" sz="5400" b="0" strike="noStrike" spc="-151">
                <a:solidFill>
                  <a:srgbClr val="FFFEFF"/>
                </a:solidFill>
                <a:latin typeface="Calibri Light"/>
              </a:rPr>
              <a:t>(ΗΠΑ)</a:t>
            </a:r>
            <a:endParaRPr lang="el-GR" sz="5400" b="0" strike="noStrike" spc="-1">
              <a:solidFill>
                <a:srgbClr val="000000"/>
              </a:solidFill>
              <a:latin typeface="Rockwell"/>
            </a:endParaRPr>
          </a:p>
        </p:txBody>
      </p:sp>
      <p:sp>
        <p:nvSpPr>
          <p:cNvPr id="206" name="CustomShape 51"/>
          <p:cNvSpPr/>
          <p:nvPr/>
        </p:nvSpPr>
        <p:spPr>
          <a:xfrm>
            <a:off x="5440320" y="-6840"/>
            <a:ext cx="6751440" cy="6870600"/>
          </a:xfrm>
          <a:prstGeom prst="rect">
            <a:avLst/>
          </a:prstGeom>
          <a:solidFill>
            <a:schemeClr val="bg1"/>
          </a:solidFill>
          <a:ln w="9360">
            <a:solidFill>
              <a:schemeClr val="tx1">
                <a:alpha val="2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07" name="Εικόνα 4"/>
          <p:cNvPicPr/>
          <p:nvPr/>
        </p:nvPicPr>
        <p:blipFill>
          <a:blip r:embed="rId2" cstate="print"/>
          <a:srcRect l="2395" r="11593" b="-1"/>
          <a:stretch/>
        </p:blipFill>
        <p:spPr>
          <a:xfrm rot="5400000">
            <a:off x="6311520" y="1244880"/>
            <a:ext cx="5027400" cy="437292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CustomShape 1"/>
          <p:cNvSpPr/>
          <p:nvPr/>
        </p:nvSpPr>
        <p:spPr>
          <a:xfrm>
            <a:off x="0" y="0"/>
            <a:ext cx="12191400" cy="6857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209" name="Group 2"/>
          <p:cNvGrpSpPr/>
          <p:nvPr/>
        </p:nvGrpSpPr>
        <p:grpSpPr>
          <a:xfrm>
            <a:off x="-417600" y="0"/>
            <a:ext cx="12583800" cy="6852960"/>
            <a:chOff x="-417600" y="0"/>
            <a:chExt cx="12583800" cy="6852960"/>
          </a:xfrm>
        </p:grpSpPr>
        <p:sp>
          <p:nvSpPr>
            <p:cNvPr id="210" name="CustomShape 3"/>
            <p:cNvSpPr/>
            <p:nvPr/>
          </p:nvSpPr>
          <p:spPr>
            <a:xfrm>
              <a:off x="1306440" y="0"/>
              <a:ext cx="3862080" cy="6843240"/>
            </a:xfrm>
            <a:custGeom>
              <a:avLst/>
              <a:gdLst/>
              <a:ahLst/>
              <a:cxnLst/>
              <a:rect l="l" t="t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360">
              <a:solidFill>
                <a:schemeClr val="tx1">
                  <a:alpha val="20000"/>
                </a:schemeClr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1" name="CustomShape 4"/>
            <p:cNvSpPr/>
            <p:nvPr/>
          </p:nvSpPr>
          <p:spPr>
            <a:xfrm>
              <a:off x="10626840" y="9360"/>
              <a:ext cx="1539360" cy="555120"/>
            </a:xfrm>
            <a:custGeom>
              <a:avLst/>
              <a:gdLst/>
              <a:ahLst/>
              <a:cxnLst/>
              <a:rect l="l" t="t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360">
              <a:solidFill>
                <a:schemeClr val="tx1">
                  <a:alpha val="20000"/>
                </a:schemeClr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2" name="CustomShape 5"/>
            <p:cNvSpPr/>
            <p:nvPr/>
          </p:nvSpPr>
          <p:spPr>
            <a:xfrm>
              <a:off x="10247400" y="5013360"/>
              <a:ext cx="1918800" cy="1829880"/>
            </a:xfrm>
            <a:custGeom>
              <a:avLst/>
              <a:gdLst/>
              <a:ahLst/>
              <a:cxnLst/>
              <a:rect l="l" t="t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360">
              <a:solidFill>
                <a:schemeClr val="tx1">
                  <a:alpha val="20000"/>
                </a:schemeClr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3" name="CustomShape 6"/>
            <p:cNvSpPr/>
            <p:nvPr/>
          </p:nvSpPr>
          <p:spPr>
            <a:xfrm>
              <a:off x="1120680" y="0"/>
              <a:ext cx="3676320" cy="6843240"/>
            </a:xfrm>
            <a:custGeom>
              <a:avLst/>
              <a:gdLst/>
              <a:ahLst/>
              <a:cxnLst/>
              <a:rect l="l" t="t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360">
              <a:solidFill>
                <a:schemeClr val="tx1">
                  <a:alpha val="20000"/>
                </a:schemeClr>
              </a:solidFill>
              <a:prstDash val="dash"/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4" name="CustomShape 7"/>
            <p:cNvSpPr/>
            <p:nvPr/>
          </p:nvSpPr>
          <p:spPr>
            <a:xfrm>
              <a:off x="11202840" y="9360"/>
              <a:ext cx="963360" cy="366480"/>
            </a:xfrm>
            <a:custGeom>
              <a:avLst/>
              <a:gdLst/>
              <a:ahLst/>
              <a:cxnLst/>
              <a:rect l="l" t="t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360">
              <a:solidFill>
                <a:schemeClr val="tx1">
                  <a:alpha val="20000"/>
                </a:schemeClr>
              </a:solidFill>
              <a:prstDash val="dash"/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5" name="CustomShape 8"/>
            <p:cNvSpPr/>
            <p:nvPr/>
          </p:nvSpPr>
          <p:spPr>
            <a:xfrm>
              <a:off x="10495080" y="5275440"/>
              <a:ext cx="1666440" cy="1577520"/>
            </a:xfrm>
            <a:custGeom>
              <a:avLst/>
              <a:gdLst/>
              <a:ahLst/>
              <a:cxnLst/>
              <a:rect l="l" t="t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360">
              <a:solidFill>
                <a:schemeClr val="tx1">
                  <a:alpha val="20000"/>
                </a:schemeClr>
              </a:solidFill>
              <a:prstDash val="dash"/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6" name="CustomShape 9"/>
            <p:cNvSpPr/>
            <p:nvPr/>
          </p:nvSpPr>
          <p:spPr>
            <a:xfrm>
              <a:off x="1001880" y="0"/>
              <a:ext cx="3620880" cy="6843240"/>
            </a:xfrm>
            <a:custGeom>
              <a:avLst/>
              <a:gdLst/>
              <a:ahLst/>
              <a:cxnLst/>
              <a:rect l="l" t="t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360">
              <a:solidFill>
                <a:schemeClr val="tx1">
                  <a:alpha val="20000"/>
                </a:schemeClr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7" name="CustomShape 10"/>
            <p:cNvSpPr/>
            <p:nvPr/>
          </p:nvSpPr>
          <p:spPr>
            <a:xfrm>
              <a:off x="11501280" y="9360"/>
              <a:ext cx="664920" cy="256680"/>
            </a:xfrm>
            <a:custGeom>
              <a:avLst/>
              <a:gdLst/>
              <a:ahLst/>
              <a:cxnLst/>
              <a:rect l="l" t="t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360">
              <a:solidFill>
                <a:schemeClr val="tx1">
                  <a:alpha val="20000"/>
                </a:schemeClr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8" name="CustomShape 11"/>
            <p:cNvSpPr/>
            <p:nvPr/>
          </p:nvSpPr>
          <p:spPr>
            <a:xfrm>
              <a:off x="10640880" y="5408640"/>
              <a:ext cx="1525320" cy="1434600"/>
            </a:xfrm>
            <a:custGeom>
              <a:avLst/>
              <a:gdLst/>
              <a:ahLst/>
              <a:cxnLst/>
              <a:rect l="l" t="t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360">
              <a:solidFill>
                <a:schemeClr val="tx1">
                  <a:alpha val="20000"/>
                </a:schemeClr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9" name="CustomShape 12"/>
            <p:cNvSpPr/>
            <p:nvPr/>
          </p:nvSpPr>
          <p:spPr>
            <a:xfrm>
              <a:off x="1001880" y="0"/>
              <a:ext cx="3244320" cy="6843240"/>
            </a:xfrm>
            <a:custGeom>
              <a:avLst/>
              <a:gdLst/>
              <a:ahLst/>
              <a:cxnLst/>
              <a:rect l="l" t="t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360">
              <a:solidFill>
                <a:schemeClr val="tx1">
                  <a:alpha val="20000"/>
                </a:schemeClr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0" name="CustomShape 13"/>
            <p:cNvSpPr/>
            <p:nvPr/>
          </p:nvSpPr>
          <p:spPr>
            <a:xfrm>
              <a:off x="10802880" y="5518080"/>
              <a:ext cx="1363320" cy="1325160"/>
            </a:xfrm>
            <a:custGeom>
              <a:avLst/>
              <a:gdLst/>
              <a:ahLst/>
              <a:cxnLst/>
              <a:rect l="l" t="t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360">
              <a:solidFill>
                <a:schemeClr val="tx1">
                  <a:alpha val="20000"/>
                </a:schemeClr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1" name="CustomShape 14"/>
            <p:cNvSpPr/>
            <p:nvPr/>
          </p:nvSpPr>
          <p:spPr>
            <a:xfrm>
              <a:off x="888840" y="0"/>
              <a:ext cx="3230280" cy="6843240"/>
            </a:xfrm>
            <a:custGeom>
              <a:avLst/>
              <a:gdLst/>
              <a:ahLst/>
              <a:cxnLst/>
              <a:rect l="l" t="t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360">
              <a:solidFill>
                <a:schemeClr val="tx1">
                  <a:alpha val="20000"/>
                </a:schemeClr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2" name="CustomShape 15"/>
            <p:cNvSpPr/>
            <p:nvPr/>
          </p:nvSpPr>
          <p:spPr>
            <a:xfrm>
              <a:off x="10979280" y="5694480"/>
              <a:ext cx="1186920" cy="1149120"/>
            </a:xfrm>
            <a:custGeom>
              <a:avLst/>
              <a:gdLst/>
              <a:ahLst/>
              <a:cxnLst/>
              <a:rect l="l" t="t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360">
              <a:solidFill>
                <a:schemeClr val="tx1">
                  <a:alpha val="20000"/>
                </a:schemeClr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3" name="CustomShape 16"/>
            <p:cNvSpPr/>
            <p:nvPr/>
          </p:nvSpPr>
          <p:spPr>
            <a:xfrm>
              <a:off x="484200" y="0"/>
              <a:ext cx="3420720" cy="6843240"/>
            </a:xfrm>
            <a:custGeom>
              <a:avLst/>
              <a:gdLst/>
              <a:ahLst/>
              <a:cxnLst/>
              <a:rect l="l" t="t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360">
              <a:solidFill>
                <a:schemeClr val="tx1">
                  <a:alpha val="20000"/>
                </a:schemeClr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4" name="CustomShape 17"/>
            <p:cNvSpPr/>
            <p:nvPr/>
          </p:nvSpPr>
          <p:spPr>
            <a:xfrm>
              <a:off x="11287080" y="6049800"/>
              <a:ext cx="879120" cy="793440"/>
            </a:xfrm>
            <a:custGeom>
              <a:avLst/>
              <a:gdLst/>
              <a:ahLst/>
              <a:cxnLst/>
              <a:rect l="l" t="t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360">
              <a:solidFill>
                <a:schemeClr val="tx1">
                  <a:alpha val="20000"/>
                </a:schemeClr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5" name="CustomShape 18"/>
            <p:cNvSpPr/>
            <p:nvPr/>
          </p:nvSpPr>
          <p:spPr>
            <a:xfrm>
              <a:off x="598320" y="0"/>
              <a:ext cx="2717280" cy="6843240"/>
            </a:xfrm>
            <a:custGeom>
              <a:avLst/>
              <a:gdLst/>
              <a:ahLst/>
              <a:cxnLst/>
              <a:rect l="l" t="t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600">
              <a:solidFill>
                <a:schemeClr val="tx1">
                  <a:alpha val="20000"/>
                </a:schemeClr>
              </a:solidFill>
              <a:prstDash val="dashDot"/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6" name="CustomShape 19"/>
            <p:cNvSpPr/>
            <p:nvPr/>
          </p:nvSpPr>
          <p:spPr>
            <a:xfrm>
              <a:off x="262080" y="0"/>
              <a:ext cx="2944440" cy="6843240"/>
            </a:xfrm>
            <a:custGeom>
              <a:avLst/>
              <a:gdLst/>
              <a:ahLst/>
              <a:cxnLst/>
              <a:rect l="l" t="t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360">
              <a:solidFill>
                <a:schemeClr val="tx1">
                  <a:alpha val="20000"/>
                </a:schemeClr>
              </a:solidFill>
              <a:prstDash val="lgDash"/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7" name="CustomShape 20"/>
            <p:cNvSpPr/>
            <p:nvPr/>
          </p:nvSpPr>
          <p:spPr>
            <a:xfrm>
              <a:off x="-417600" y="0"/>
              <a:ext cx="2403000" cy="6843240"/>
            </a:xfrm>
            <a:custGeom>
              <a:avLst/>
              <a:gdLst/>
              <a:ahLst/>
              <a:cxnLst/>
              <a:rect l="l" t="t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360">
              <a:solidFill>
                <a:schemeClr val="tx1">
                  <a:alpha val="20000"/>
                </a:schemeClr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8" name="CustomShape 21"/>
            <p:cNvSpPr/>
            <p:nvPr/>
          </p:nvSpPr>
          <p:spPr>
            <a:xfrm>
              <a:off x="14400" y="9360"/>
              <a:ext cx="1771200" cy="3198600"/>
            </a:xfrm>
            <a:custGeom>
              <a:avLst/>
              <a:gdLst/>
              <a:ahLst/>
              <a:cxnLst/>
              <a:rect l="l" t="t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360">
              <a:solidFill>
                <a:schemeClr val="tx1">
                  <a:alpha val="20000"/>
                </a:schemeClr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9" name="CustomShape 22"/>
            <p:cNvSpPr/>
            <p:nvPr/>
          </p:nvSpPr>
          <p:spPr>
            <a:xfrm>
              <a:off x="4680" y="6016680"/>
              <a:ext cx="213840" cy="826560"/>
            </a:xfrm>
            <a:custGeom>
              <a:avLst/>
              <a:gdLst/>
              <a:ahLst/>
              <a:cxnLst/>
              <a:rect l="l" t="t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360">
              <a:solidFill>
                <a:schemeClr val="tx1">
                  <a:alpha val="20000"/>
                </a:schemeClr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30" name="CustomShape 23"/>
            <p:cNvSpPr/>
            <p:nvPr/>
          </p:nvSpPr>
          <p:spPr>
            <a:xfrm>
              <a:off x="14400" y="0"/>
              <a:ext cx="1561680" cy="2228400"/>
            </a:xfrm>
            <a:custGeom>
              <a:avLst/>
              <a:gdLst/>
              <a:ahLst/>
              <a:cxnLst/>
              <a:rect l="l" t="t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360">
              <a:solidFill>
                <a:schemeClr val="tx1">
                  <a:alpha val="20000"/>
                </a:schemeClr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231" name="Group 24"/>
          <p:cNvGrpSpPr/>
          <p:nvPr/>
        </p:nvGrpSpPr>
        <p:grpSpPr>
          <a:xfrm>
            <a:off x="800280" y="1699560"/>
            <a:ext cx="3674160" cy="3470400"/>
            <a:chOff x="800280" y="1699560"/>
            <a:chExt cx="3674160" cy="3470400"/>
          </a:xfrm>
        </p:grpSpPr>
        <p:sp>
          <p:nvSpPr>
            <p:cNvPr id="232" name="CustomShape 25"/>
            <p:cNvSpPr/>
            <p:nvPr/>
          </p:nvSpPr>
          <p:spPr>
            <a:xfrm>
              <a:off x="800280" y="1699560"/>
              <a:ext cx="3674160" cy="50256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33" name="CustomShape 26"/>
            <p:cNvSpPr/>
            <p:nvPr/>
          </p:nvSpPr>
          <p:spPr>
            <a:xfrm rot="10800000">
              <a:off x="2482920" y="4897800"/>
              <a:ext cx="315720" cy="272160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34" name="CustomShape 27"/>
            <p:cNvSpPr/>
            <p:nvPr/>
          </p:nvSpPr>
          <p:spPr>
            <a:xfrm>
              <a:off x="806400" y="2275560"/>
              <a:ext cx="3668040" cy="26240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235" name="TextShape 28"/>
          <p:cNvSpPr txBox="1"/>
          <p:nvPr/>
        </p:nvSpPr>
        <p:spPr>
          <a:xfrm>
            <a:off x="888480" y="2358360"/>
            <a:ext cx="3498480" cy="2453400"/>
          </a:xfrm>
          <a:prstGeom prst="rect">
            <a:avLst/>
          </a:prstGeom>
          <a:noFill/>
          <a:ln>
            <a:noFill/>
          </a:ln>
        </p:spPr>
        <p:txBody>
          <a:bodyPr lIns="228600" tIns="228600" rIns="228600" bIns="228600" anchor="ctr">
            <a:normAutofit/>
          </a:bodyPr>
          <a:lstStyle/>
          <a:p>
            <a:pPr algn="ctr">
              <a:lnSpc>
                <a:spcPct val="85000"/>
              </a:lnSpc>
            </a:pPr>
            <a:r>
              <a:rPr lang="el-GR" sz="4000" b="0" strike="noStrike" spc="-151">
                <a:solidFill>
                  <a:srgbClr val="FFFEFF"/>
                </a:solidFill>
                <a:latin typeface="Calibri Light"/>
              </a:rPr>
              <a:t>ΑWALE</a:t>
            </a:r>
            <a:r>
              <a:t/>
            </a:r>
            <a:br/>
            <a:r>
              <a:rPr lang="el-GR" sz="4000" b="0" strike="noStrike" spc="-151">
                <a:solidFill>
                  <a:srgbClr val="FFFEFF"/>
                </a:solidFill>
                <a:latin typeface="Calibri Light"/>
              </a:rPr>
              <a:t>(Ακτή Ελεφαντοστού)</a:t>
            </a:r>
            <a:endParaRPr lang="el-GR" sz="4000" b="0" strike="noStrike" spc="-1">
              <a:solidFill>
                <a:srgbClr val="000000"/>
              </a:solidFill>
              <a:latin typeface="Rockwell"/>
            </a:endParaRPr>
          </a:p>
        </p:txBody>
      </p:sp>
      <p:pic>
        <p:nvPicPr>
          <p:cNvPr id="236" name="Εικόνα 4"/>
          <p:cNvPicPr/>
          <p:nvPr/>
        </p:nvPicPr>
        <p:blipFill>
          <a:blip r:embed="rId2" cstate="print"/>
          <a:srcRect t="17076" r="-3" b="19657"/>
          <a:stretch/>
        </p:blipFill>
        <p:spPr>
          <a:xfrm rot="10800000">
            <a:off x="5044680" y="1896480"/>
            <a:ext cx="6274080" cy="2977200"/>
          </a:xfrm>
          <a:prstGeom prst="rect">
            <a:avLst/>
          </a:prstGeom>
          <a:ln w="9360">
            <a:solidFill>
              <a:schemeClr val="tx1">
                <a:alpha val="20000"/>
              </a:schemeClr>
            </a:solidFill>
            <a:round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7" name="Group 1"/>
          <p:cNvGrpSpPr/>
          <p:nvPr/>
        </p:nvGrpSpPr>
        <p:grpSpPr>
          <a:xfrm>
            <a:off x="-329760" y="-59400"/>
            <a:ext cx="12515760" cy="6923520"/>
            <a:chOff x="-329760" y="-59400"/>
            <a:chExt cx="12515760" cy="6923520"/>
          </a:xfrm>
        </p:grpSpPr>
        <p:sp>
          <p:nvSpPr>
            <p:cNvPr id="238" name="CustomShape 2"/>
            <p:cNvSpPr/>
            <p:nvPr/>
          </p:nvSpPr>
          <p:spPr>
            <a:xfrm>
              <a:off x="-329760" y="1290960"/>
              <a:ext cx="9702360" cy="5573160"/>
            </a:xfrm>
            <a:custGeom>
              <a:avLst/>
              <a:gdLst/>
              <a:ahLst/>
              <a:cxnLst/>
              <a:rect l="l" t="t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360">
              <a:solidFill>
                <a:schemeClr val="tx1">
                  <a:alpha val="20000"/>
                </a:schemeClr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39" name="CustomShape 3"/>
            <p:cNvSpPr/>
            <p:nvPr/>
          </p:nvSpPr>
          <p:spPr>
            <a:xfrm>
              <a:off x="670320" y="2010600"/>
              <a:ext cx="7373520" cy="4848480"/>
            </a:xfrm>
            <a:custGeom>
              <a:avLst/>
              <a:gdLst/>
              <a:ahLst/>
              <a:cxnLst/>
              <a:rect l="l" t="t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360">
              <a:solidFill>
                <a:schemeClr val="tx1">
                  <a:alpha val="20000"/>
                </a:schemeClr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0" name="CustomShape 4"/>
            <p:cNvSpPr/>
            <p:nvPr/>
          </p:nvSpPr>
          <p:spPr>
            <a:xfrm>
              <a:off x="251280" y="1780920"/>
              <a:ext cx="8035560" cy="5083200"/>
            </a:xfrm>
            <a:custGeom>
              <a:avLst/>
              <a:gdLst/>
              <a:ahLst/>
              <a:cxnLst/>
              <a:rect l="l" t="t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360">
              <a:solidFill>
                <a:schemeClr val="tx1">
                  <a:alpha val="20000"/>
                </a:schemeClr>
              </a:solidFill>
              <a:prstDash val="dash"/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1" name="CustomShape 5"/>
            <p:cNvSpPr/>
            <p:nvPr/>
          </p:nvSpPr>
          <p:spPr>
            <a:xfrm>
              <a:off x="-1080" y="542520"/>
              <a:ext cx="10334160" cy="6321600"/>
            </a:xfrm>
            <a:custGeom>
              <a:avLst/>
              <a:gdLst/>
              <a:ahLst/>
              <a:cxnLst/>
              <a:rect l="l" t="t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360">
              <a:solidFill>
                <a:schemeClr val="tx1">
                  <a:alpha val="20000"/>
                </a:schemeClr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2" name="CustomShape 6"/>
            <p:cNvSpPr/>
            <p:nvPr/>
          </p:nvSpPr>
          <p:spPr>
            <a:xfrm>
              <a:off x="3600" y="6178680"/>
              <a:ext cx="504360" cy="681120"/>
            </a:xfrm>
            <a:custGeom>
              <a:avLst/>
              <a:gdLst/>
              <a:ahLst/>
              <a:cxnLst/>
              <a:rect l="l" t="t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680">
              <a:solidFill>
                <a:schemeClr val="tx1">
                  <a:alpha val="20000"/>
                </a:schemeClr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3" name="CustomShape 7"/>
            <p:cNvSpPr/>
            <p:nvPr/>
          </p:nvSpPr>
          <p:spPr>
            <a:xfrm>
              <a:off x="-1080" y="-59400"/>
              <a:ext cx="11091600" cy="6923520"/>
            </a:xfrm>
            <a:custGeom>
              <a:avLst/>
              <a:gdLst/>
              <a:ahLst/>
              <a:cxnLst/>
              <a:rect l="l" t="t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360">
              <a:solidFill>
                <a:schemeClr val="tx1">
                  <a:alpha val="20000"/>
                </a:schemeClr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4" name="CustomShape 8"/>
            <p:cNvSpPr/>
            <p:nvPr/>
          </p:nvSpPr>
          <p:spPr>
            <a:xfrm>
              <a:off x="5426640" y="-1800"/>
              <a:ext cx="5787720" cy="6846840"/>
            </a:xfrm>
            <a:custGeom>
              <a:avLst/>
              <a:gdLst/>
              <a:ahLst/>
              <a:cxnLst/>
              <a:rect l="l" t="t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360">
              <a:solidFill>
                <a:schemeClr val="tx1">
                  <a:alpha val="20000"/>
                </a:schemeClr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5" name="CustomShape 9"/>
            <p:cNvSpPr/>
            <p:nvPr/>
          </p:nvSpPr>
          <p:spPr>
            <a:xfrm>
              <a:off x="-1080" y="-1800"/>
              <a:ext cx="1056960" cy="614160"/>
            </a:xfrm>
            <a:custGeom>
              <a:avLst/>
              <a:gdLst/>
              <a:ahLst/>
              <a:cxnLst/>
              <a:rect l="l" t="t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360">
              <a:solidFill>
                <a:schemeClr val="tx1">
                  <a:alpha val="20000"/>
                </a:schemeClr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6" name="CustomShape 10"/>
            <p:cNvSpPr/>
            <p:nvPr/>
          </p:nvSpPr>
          <p:spPr>
            <a:xfrm>
              <a:off x="5821920" y="-1800"/>
              <a:ext cx="5587560" cy="6865920"/>
            </a:xfrm>
            <a:custGeom>
              <a:avLst/>
              <a:gdLst/>
              <a:ahLst/>
              <a:cxnLst/>
              <a:rect l="l" t="t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360">
              <a:solidFill>
                <a:schemeClr val="tx1">
                  <a:alpha val="20000"/>
                </a:schemeClr>
              </a:solidFill>
              <a:prstDash val="dash"/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7" name="CustomShape 11"/>
            <p:cNvSpPr/>
            <p:nvPr/>
          </p:nvSpPr>
          <p:spPr>
            <a:xfrm>
              <a:off x="3600" y="-6840"/>
              <a:ext cx="595080" cy="352440"/>
            </a:xfrm>
            <a:custGeom>
              <a:avLst/>
              <a:gdLst/>
              <a:ahLst/>
              <a:cxnLst/>
              <a:rect l="l" t="t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360">
              <a:solidFill>
                <a:schemeClr val="tx1">
                  <a:alpha val="20000"/>
                </a:schemeClr>
              </a:solidFill>
              <a:prstDash val="dash"/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8" name="CustomShape 12"/>
            <p:cNvSpPr/>
            <p:nvPr/>
          </p:nvSpPr>
          <p:spPr>
            <a:xfrm>
              <a:off x="6012360" y="-1800"/>
              <a:ext cx="5497200" cy="6865920"/>
            </a:xfrm>
            <a:custGeom>
              <a:avLst/>
              <a:gdLst/>
              <a:ahLst/>
              <a:cxnLst/>
              <a:rect l="l" t="t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600">
              <a:solidFill>
                <a:schemeClr val="tx1">
                  <a:alpha val="20000"/>
                </a:schemeClr>
              </a:solidFill>
              <a:prstDash val="dashDot"/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9" name="CustomShape 13"/>
            <p:cNvSpPr/>
            <p:nvPr/>
          </p:nvSpPr>
          <p:spPr>
            <a:xfrm>
              <a:off x="-1080" y="-1800"/>
              <a:ext cx="356760" cy="213480"/>
            </a:xfrm>
            <a:custGeom>
              <a:avLst/>
              <a:gdLst/>
              <a:ahLst/>
              <a:cxnLst/>
              <a:rect l="l" t="t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600">
              <a:solidFill>
                <a:schemeClr val="tx1">
                  <a:alpha val="20000"/>
                </a:schemeClr>
              </a:solidFill>
              <a:prstDash val="dashDot"/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0" name="CustomShape 14"/>
            <p:cNvSpPr/>
            <p:nvPr/>
          </p:nvSpPr>
          <p:spPr>
            <a:xfrm>
              <a:off x="6210720" y="-6840"/>
              <a:ext cx="5522400" cy="6870600"/>
            </a:xfrm>
            <a:custGeom>
              <a:avLst/>
              <a:gdLst/>
              <a:ahLst/>
              <a:cxnLst/>
              <a:rect l="l" t="t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360">
              <a:solidFill>
                <a:schemeClr val="tx1">
                  <a:alpha val="20000"/>
                </a:schemeClr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1" name="CustomShape 15"/>
            <p:cNvSpPr/>
            <p:nvPr/>
          </p:nvSpPr>
          <p:spPr>
            <a:xfrm>
              <a:off x="6463080" y="-1800"/>
              <a:ext cx="5412960" cy="6865920"/>
            </a:xfrm>
            <a:custGeom>
              <a:avLst/>
              <a:gdLst/>
              <a:ahLst/>
              <a:cxnLst/>
              <a:rect l="l" t="t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360">
              <a:solidFill>
                <a:schemeClr val="tx1">
                  <a:alpha val="20000"/>
                </a:schemeClr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2" name="CustomShape 16"/>
            <p:cNvSpPr/>
            <p:nvPr/>
          </p:nvSpPr>
          <p:spPr>
            <a:xfrm>
              <a:off x="6877440" y="-1800"/>
              <a:ext cx="5036760" cy="6861240"/>
            </a:xfrm>
            <a:custGeom>
              <a:avLst/>
              <a:gdLst/>
              <a:ahLst/>
              <a:cxnLst/>
              <a:rect l="l" t="t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360">
              <a:solidFill>
                <a:schemeClr val="tx1">
                  <a:alpha val="20000"/>
                </a:schemeClr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3" name="CustomShape 17"/>
            <p:cNvSpPr/>
            <p:nvPr/>
          </p:nvSpPr>
          <p:spPr>
            <a:xfrm>
              <a:off x="8768160" y="-1800"/>
              <a:ext cx="3417480" cy="2741760"/>
            </a:xfrm>
            <a:custGeom>
              <a:avLst/>
              <a:gdLst/>
              <a:ahLst/>
              <a:cxnLst/>
              <a:rect l="l" t="t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360">
              <a:solidFill>
                <a:schemeClr val="tx1">
                  <a:alpha val="20000"/>
                </a:schemeClr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4" name="CustomShape 18"/>
            <p:cNvSpPr/>
            <p:nvPr/>
          </p:nvSpPr>
          <p:spPr>
            <a:xfrm>
              <a:off x="9235080" y="2880"/>
              <a:ext cx="2950920" cy="2554920"/>
            </a:xfrm>
            <a:custGeom>
              <a:avLst/>
              <a:gdLst/>
              <a:ahLst/>
              <a:cxnLst/>
              <a:rect l="l" t="t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360">
              <a:solidFill>
                <a:schemeClr val="tx1">
                  <a:alpha val="20000"/>
                </a:schemeClr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5" name="CustomShape 19"/>
            <p:cNvSpPr/>
            <p:nvPr/>
          </p:nvSpPr>
          <p:spPr>
            <a:xfrm>
              <a:off x="10020960" y="-1800"/>
              <a:ext cx="2165040" cy="1357920"/>
            </a:xfrm>
            <a:custGeom>
              <a:avLst/>
              <a:gdLst/>
              <a:ahLst/>
              <a:cxnLst/>
              <a:rect l="l" t="t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360">
              <a:solidFill>
                <a:schemeClr val="tx1">
                  <a:alpha val="20000"/>
                </a:schemeClr>
              </a:solidFill>
              <a:prstDash val="dash"/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6" name="CustomShape 20"/>
            <p:cNvSpPr/>
            <p:nvPr/>
          </p:nvSpPr>
          <p:spPr>
            <a:xfrm>
              <a:off x="11290680" y="-1800"/>
              <a:ext cx="894960" cy="534240"/>
            </a:xfrm>
            <a:custGeom>
              <a:avLst/>
              <a:gdLst/>
              <a:ahLst/>
              <a:cxnLst/>
              <a:rect l="l" t="t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360">
              <a:solidFill>
                <a:schemeClr val="tx1">
                  <a:alpha val="20000"/>
                </a:schemeClr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257" name="Group 21"/>
          <p:cNvGrpSpPr/>
          <p:nvPr/>
        </p:nvGrpSpPr>
        <p:grpSpPr>
          <a:xfrm>
            <a:off x="1669320" y="1186560"/>
            <a:ext cx="8848080" cy="4477680"/>
            <a:chOff x="1669320" y="1186560"/>
            <a:chExt cx="8848080" cy="4477680"/>
          </a:xfrm>
        </p:grpSpPr>
        <p:sp>
          <p:nvSpPr>
            <p:cNvPr id="258" name="CustomShape 22"/>
            <p:cNvSpPr/>
            <p:nvPr/>
          </p:nvSpPr>
          <p:spPr>
            <a:xfrm>
              <a:off x="1674000" y="1186560"/>
              <a:ext cx="8843400" cy="71568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59" name="CustomShape 23"/>
            <p:cNvSpPr/>
            <p:nvPr/>
          </p:nvSpPr>
          <p:spPr>
            <a:xfrm rot="10800000">
              <a:off x="5892840" y="5313600"/>
              <a:ext cx="406800" cy="350640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60" name="CustomShape 24"/>
            <p:cNvSpPr/>
            <p:nvPr/>
          </p:nvSpPr>
          <p:spPr>
            <a:xfrm>
              <a:off x="1669320" y="1991160"/>
              <a:ext cx="8845200" cy="33217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261" name="CustomShape 25"/>
          <p:cNvSpPr/>
          <p:nvPr/>
        </p:nvSpPr>
        <p:spPr>
          <a:xfrm>
            <a:off x="0" y="0"/>
            <a:ext cx="12192840" cy="686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262" name="Group 26"/>
          <p:cNvGrpSpPr/>
          <p:nvPr/>
        </p:nvGrpSpPr>
        <p:grpSpPr>
          <a:xfrm>
            <a:off x="-329760" y="-59400"/>
            <a:ext cx="12515760" cy="6923520"/>
            <a:chOff x="-329760" y="-59400"/>
            <a:chExt cx="12515760" cy="6923520"/>
          </a:xfrm>
        </p:grpSpPr>
        <p:sp>
          <p:nvSpPr>
            <p:cNvPr id="263" name="CustomShape 27"/>
            <p:cNvSpPr/>
            <p:nvPr/>
          </p:nvSpPr>
          <p:spPr>
            <a:xfrm>
              <a:off x="-329760" y="1290960"/>
              <a:ext cx="9702360" cy="5573160"/>
            </a:xfrm>
            <a:custGeom>
              <a:avLst/>
              <a:gdLst/>
              <a:ahLst/>
              <a:cxnLst/>
              <a:rect l="l" t="t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360">
              <a:solidFill>
                <a:schemeClr val="bg1">
                  <a:alpha val="35000"/>
                </a:schemeClr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64" name="CustomShape 28"/>
            <p:cNvSpPr/>
            <p:nvPr/>
          </p:nvSpPr>
          <p:spPr>
            <a:xfrm>
              <a:off x="670320" y="2010600"/>
              <a:ext cx="7373520" cy="4848480"/>
            </a:xfrm>
            <a:custGeom>
              <a:avLst/>
              <a:gdLst/>
              <a:ahLst/>
              <a:cxnLst/>
              <a:rect l="l" t="t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360">
              <a:solidFill>
                <a:schemeClr val="bg1">
                  <a:alpha val="35000"/>
                </a:schemeClr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65" name="CustomShape 29"/>
            <p:cNvSpPr/>
            <p:nvPr/>
          </p:nvSpPr>
          <p:spPr>
            <a:xfrm>
              <a:off x="251280" y="1780920"/>
              <a:ext cx="8035560" cy="5083200"/>
            </a:xfrm>
            <a:custGeom>
              <a:avLst/>
              <a:gdLst/>
              <a:ahLst/>
              <a:cxnLst/>
              <a:rect l="l" t="t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360">
              <a:solidFill>
                <a:schemeClr val="bg1">
                  <a:alpha val="35000"/>
                </a:schemeClr>
              </a:solidFill>
              <a:prstDash val="dash"/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66" name="CustomShape 30"/>
            <p:cNvSpPr/>
            <p:nvPr/>
          </p:nvSpPr>
          <p:spPr>
            <a:xfrm>
              <a:off x="-1080" y="542520"/>
              <a:ext cx="10334160" cy="6321600"/>
            </a:xfrm>
            <a:custGeom>
              <a:avLst/>
              <a:gdLst/>
              <a:ahLst/>
              <a:cxnLst/>
              <a:rect l="l" t="t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360">
              <a:solidFill>
                <a:schemeClr val="bg1">
                  <a:alpha val="35000"/>
                </a:schemeClr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67" name="CustomShape 31"/>
            <p:cNvSpPr/>
            <p:nvPr/>
          </p:nvSpPr>
          <p:spPr>
            <a:xfrm>
              <a:off x="3600" y="6178680"/>
              <a:ext cx="504360" cy="681120"/>
            </a:xfrm>
            <a:custGeom>
              <a:avLst/>
              <a:gdLst/>
              <a:ahLst/>
              <a:cxnLst/>
              <a:rect l="l" t="t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680">
              <a:solidFill>
                <a:schemeClr val="bg1">
                  <a:alpha val="35000"/>
                </a:schemeClr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68" name="CustomShape 32"/>
            <p:cNvSpPr/>
            <p:nvPr/>
          </p:nvSpPr>
          <p:spPr>
            <a:xfrm>
              <a:off x="-1080" y="-59400"/>
              <a:ext cx="11091600" cy="6923520"/>
            </a:xfrm>
            <a:custGeom>
              <a:avLst/>
              <a:gdLst/>
              <a:ahLst/>
              <a:cxnLst/>
              <a:rect l="l" t="t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360">
              <a:solidFill>
                <a:schemeClr val="bg1">
                  <a:alpha val="35000"/>
                </a:schemeClr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69" name="CustomShape 33"/>
            <p:cNvSpPr/>
            <p:nvPr/>
          </p:nvSpPr>
          <p:spPr>
            <a:xfrm>
              <a:off x="5426640" y="-1800"/>
              <a:ext cx="5787720" cy="6846840"/>
            </a:xfrm>
            <a:custGeom>
              <a:avLst/>
              <a:gdLst/>
              <a:ahLst/>
              <a:cxnLst/>
              <a:rect l="l" t="t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360">
              <a:solidFill>
                <a:schemeClr val="bg1">
                  <a:alpha val="35000"/>
                </a:schemeClr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70" name="CustomShape 34"/>
            <p:cNvSpPr/>
            <p:nvPr/>
          </p:nvSpPr>
          <p:spPr>
            <a:xfrm>
              <a:off x="-1080" y="-1800"/>
              <a:ext cx="1056960" cy="614160"/>
            </a:xfrm>
            <a:custGeom>
              <a:avLst/>
              <a:gdLst/>
              <a:ahLst/>
              <a:cxnLst/>
              <a:rect l="l" t="t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360">
              <a:solidFill>
                <a:schemeClr val="bg1">
                  <a:alpha val="35000"/>
                </a:schemeClr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71" name="CustomShape 35"/>
            <p:cNvSpPr/>
            <p:nvPr/>
          </p:nvSpPr>
          <p:spPr>
            <a:xfrm>
              <a:off x="5821920" y="-1800"/>
              <a:ext cx="5587560" cy="6865920"/>
            </a:xfrm>
            <a:custGeom>
              <a:avLst/>
              <a:gdLst/>
              <a:ahLst/>
              <a:cxnLst/>
              <a:rect l="l" t="t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360">
              <a:solidFill>
                <a:schemeClr val="bg1">
                  <a:alpha val="35000"/>
                </a:schemeClr>
              </a:solidFill>
              <a:prstDash val="dash"/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72" name="CustomShape 36"/>
            <p:cNvSpPr/>
            <p:nvPr/>
          </p:nvSpPr>
          <p:spPr>
            <a:xfrm>
              <a:off x="3600" y="-6840"/>
              <a:ext cx="595080" cy="352440"/>
            </a:xfrm>
            <a:custGeom>
              <a:avLst/>
              <a:gdLst/>
              <a:ahLst/>
              <a:cxnLst/>
              <a:rect l="l" t="t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360">
              <a:solidFill>
                <a:schemeClr val="bg1">
                  <a:alpha val="35000"/>
                </a:schemeClr>
              </a:solidFill>
              <a:prstDash val="dash"/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73" name="CustomShape 37"/>
            <p:cNvSpPr/>
            <p:nvPr/>
          </p:nvSpPr>
          <p:spPr>
            <a:xfrm>
              <a:off x="6012360" y="-1800"/>
              <a:ext cx="5497200" cy="6865920"/>
            </a:xfrm>
            <a:custGeom>
              <a:avLst/>
              <a:gdLst/>
              <a:ahLst/>
              <a:cxnLst/>
              <a:rect l="l" t="t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600">
              <a:solidFill>
                <a:schemeClr val="bg1">
                  <a:alpha val="35000"/>
                </a:schemeClr>
              </a:solidFill>
              <a:prstDash val="dashDot"/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74" name="CustomShape 38"/>
            <p:cNvSpPr/>
            <p:nvPr/>
          </p:nvSpPr>
          <p:spPr>
            <a:xfrm>
              <a:off x="-1080" y="-1800"/>
              <a:ext cx="356760" cy="213480"/>
            </a:xfrm>
            <a:custGeom>
              <a:avLst/>
              <a:gdLst/>
              <a:ahLst/>
              <a:cxnLst/>
              <a:rect l="l" t="t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600">
              <a:solidFill>
                <a:schemeClr val="bg1">
                  <a:alpha val="35000"/>
                </a:schemeClr>
              </a:solidFill>
              <a:prstDash val="dashDot"/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75" name="CustomShape 39"/>
            <p:cNvSpPr/>
            <p:nvPr/>
          </p:nvSpPr>
          <p:spPr>
            <a:xfrm>
              <a:off x="6210720" y="-6840"/>
              <a:ext cx="5522400" cy="6870600"/>
            </a:xfrm>
            <a:custGeom>
              <a:avLst/>
              <a:gdLst/>
              <a:ahLst/>
              <a:cxnLst/>
              <a:rect l="l" t="t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360">
              <a:solidFill>
                <a:schemeClr val="bg1">
                  <a:alpha val="35000"/>
                </a:schemeClr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76" name="CustomShape 40"/>
            <p:cNvSpPr/>
            <p:nvPr/>
          </p:nvSpPr>
          <p:spPr>
            <a:xfrm>
              <a:off x="6463080" y="-1800"/>
              <a:ext cx="5412960" cy="6865920"/>
            </a:xfrm>
            <a:custGeom>
              <a:avLst/>
              <a:gdLst/>
              <a:ahLst/>
              <a:cxnLst/>
              <a:rect l="l" t="t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360">
              <a:solidFill>
                <a:schemeClr val="bg1">
                  <a:alpha val="35000"/>
                </a:schemeClr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77" name="CustomShape 41"/>
            <p:cNvSpPr/>
            <p:nvPr/>
          </p:nvSpPr>
          <p:spPr>
            <a:xfrm>
              <a:off x="6877440" y="-1800"/>
              <a:ext cx="5036760" cy="6861240"/>
            </a:xfrm>
            <a:custGeom>
              <a:avLst/>
              <a:gdLst/>
              <a:ahLst/>
              <a:cxnLst/>
              <a:rect l="l" t="t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360">
              <a:solidFill>
                <a:schemeClr val="bg1">
                  <a:alpha val="35000"/>
                </a:schemeClr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78" name="CustomShape 42"/>
            <p:cNvSpPr/>
            <p:nvPr/>
          </p:nvSpPr>
          <p:spPr>
            <a:xfrm>
              <a:off x="8768160" y="-1800"/>
              <a:ext cx="3417480" cy="2741760"/>
            </a:xfrm>
            <a:custGeom>
              <a:avLst/>
              <a:gdLst/>
              <a:ahLst/>
              <a:cxnLst/>
              <a:rect l="l" t="t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360">
              <a:solidFill>
                <a:schemeClr val="bg1">
                  <a:alpha val="35000"/>
                </a:schemeClr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79" name="CustomShape 43"/>
            <p:cNvSpPr/>
            <p:nvPr/>
          </p:nvSpPr>
          <p:spPr>
            <a:xfrm>
              <a:off x="9235080" y="2880"/>
              <a:ext cx="2950920" cy="2554920"/>
            </a:xfrm>
            <a:custGeom>
              <a:avLst/>
              <a:gdLst/>
              <a:ahLst/>
              <a:cxnLst/>
              <a:rect l="l" t="t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360">
              <a:solidFill>
                <a:schemeClr val="bg1">
                  <a:alpha val="35000"/>
                </a:schemeClr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0" name="CustomShape 44"/>
            <p:cNvSpPr/>
            <p:nvPr/>
          </p:nvSpPr>
          <p:spPr>
            <a:xfrm>
              <a:off x="10020960" y="-1800"/>
              <a:ext cx="2165040" cy="1357920"/>
            </a:xfrm>
            <a:custGeom>
              <a:avLst/>
              <a:gdLst/>
              <a:ahLst/>
              <a:cxnLst/>
              <a:rect l="l" t="t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360">
              <a:solidFill>
                <a:schemeClr val="bg1">
                  <a:alpha val="35000"/>
                </a:schemeClr>
              </a:solidFill>
              <a:prstDash val="dash"/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1" name="CustomShape 45"/>
            <p:cNvSpPr/>
            <p:nvPr/>
          </p:nvSpPr>
          <p:spPr>
            <a:xfrm>
              <a:off x="11290680" y="-1800"/>
              <a:ext cx="894960" cy="534240"/>
            </a:xfrm>
            <a:custGeom>
              <a:avLst/>
              <a:gdLst/>
              <a:ahLst/>
              <a:cxnLst/>
              <a:rect l="l" t="t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360">
              <a:solidFill>
                <a:schemeClr val="bg1">
                  <a:alpha val="35000"/>
                </a:schemeClr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282" name="TextShape 46"/>
          <p:cNvSpPr txBox="1"/>
          <p:nvPr/>
        </p:nvSpPr>
        <p:spPr>
          <a:xfrm>
            <a:off x="1378440" y="5199840"/>
            <a:ext cx="9434880" cy="789480"/>
          </a:xfrm>
          <a:prstGeom prst="rect">
            <a:avLst/>
          </a:prstGeom>
          <a:noFill/>
          <a:ln>
            <a:noFill/>
          </a:ln>
        </p:spPr>
        <p:txBody>
          <a:bodyPr lIns="228600" tIns="228600" rIns="228600" bIns="0" anchor="ctr">
            <a:noAutofit/>
          </a:bodyPr>
          <a:lstStyle/>
          <a:p>
            <a:pPr algn="ctr">
              <a:lnSpc>
                <a:spcPct val="80000"/>
              </a:lnSpc>
            </a:pPr>
            <a:r>
              <a:rPr lang="el-GR" sz="2800" b="0" strike="noStrike" spc="-151">
                <a:solidFill>
                  <a:srgbClr val="FFFFFF"/>
                </a:solidFill>
                <a:latin typeface="Calibri Light"/>
              </a:rPr>
              <a:t>ALQUERQUE</a:t>
            </a:r>
            <a:r>
              <a:t/>
            </a:r>
            <a:br/>
            <a:r>
              <a:rPr lang="el-GR" sz="2800" b="0" strike="noStrike" spc="-151">
                <a:solidFill>
                  <a:srgbClr val="FFFFFF"/>
                </a:solidFill>
                <a:latin typeface="Calibri Light"/>
              </a:rPr>
              <a:t>(Αίγυπτος)</a:t>
            </a:r>
            <a:endParaRPr lang="el-GR" sz="2800" b="0" strike="noStrike" spc="-1">
              <a:solidFill>
                <a:srgbClr val="000000"/>
              </a:solidFill>
              <a:latin typeface="Rockwell"/>
            </a:endParaRPr>
          </a:p>
        </p:txBody>
      </p:sp>
      <p:sp>
        <p:nvSpPr>
          <p:cNvPr id="283" name="CustomShape 47"/>
          <p:cNvSpPr/>
          <p:nvPr/>
        </p:nvSpPr>
        <p:spPr>
          <a:xfrm>
            <a:off x="0" y="0"/>
            <a:ext cx="12191760" cy="5058720"/>
          </a:xfrm>
          <a:custGeom>
            <a:avLst/>
            <a:gdLst/>
            <a:ahLst/>
            <a:cxnLst/>
            <a:rect l="l" t="t" r="r" b="b"/>
            <a:pathLst>
              <a:path w="12192000" h="5058957">
                <a:moveTo>
                  <a:pt x="0" y="0"/>
                </a:moveTo>
                <a:lnTo>
                  <a:pt x="12192000" y="0"/>
                </a:lnTo>
                <a:lnTo>
                  <a:pt x="12192000" y="259692"/>
                </a:lnTo>
                <a:lnTo>
                  <a:pt x="12192000" y="3542069"/>
                </a:lnTo>
                <a:lnTo>
                  <a:pt x="12192000" y="3734194"/>
                </a:lnTo>
                <a:lnTo>
                  <a:pt x="12192000" y="4710012"/>
                </a:lnTo>
                <a:lnTo>
                  <a:pt x="12113803" y="4718295"/>
                </a:lnTo>
                <a:cubicBezTo>
                  <a:pt x="10139508" y="4916244"/>
                  <a:pt x="8237152" y="5009247"/>
                  <a:pt x="6753597" y="5041852"/>
                </a:cubicBezTo>
                <a:cubicBezTo>
                  <a:pt x="4940362" y="5081701"/>
                  <a:pt x="2657278" y="5062371"/>
                  <a:pt x="400746" y="4870509"/>
                </a:cubicBezTo>
                <a:lnTo>
                  <a:pt x="0" y="4833533"/>
                </a:lnTo>
                <a:lnTo>
                  <a:pt x="0" y="3734194"/>
                </a:lnTo>
                <a:lnTo>
                  <a:pt x="0" y="3542069"/>
                </a:lnTo>
                <a:lnTo>
                  <a:pt x="0" y="259692"/>
                </a:lnTo>
                <a:close/>
              </a:path>
            </a:pathLst>
          </a:custGeom>
          <a:solidFill>
            <a:schemeClr val="bg1"/>
          </a:solidFill>
          <a:ln w="44280"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/>
        </p:style>
      </p:sp>
      <p:pic>
        <p:nvPicPr>
          <p:cNvPr id="284" name="Εικόνα 4"/>
          <p:cNvPicPr/>
          <p:nvPr/>
        </p:nvPicPr>
        <p:blipFill>
          <a:blip r:embed="rId2" cstate="print"/>
          <a:srcRect l="4723" r="10912"/>
          <a:stretch/>
        </p:blipFill>
        <p:spPr>
          <a:xfrm>
            <a:off x="3926880" y="627120"/>
            <a:ext cx="4346640" cy="38642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5" name="Group 1"/>
          <p:cNvGrpSpPr/>
          <p:nvPr/>
        </p:nvGrpSpPr>
        <p:grpSpPr>
          <a:xfrm>
            <a:off x="-329760" y="-59400"/>
            <a:ext cx="12515760" cy="6923520"/>
            <a:chOff x="-329760" y="-59400"/>
            <a:chExt cx="12515760" cy="6923520"/>
          </a:xfrm>
        </p:grpSpPr>
        <p:sp>
          <p:nvSpPr>
            <p:cNvPr id="286" name="CustomShape 2"/>
            <p:cNvSpPr/>
            <p:nvPr/>
          </p:nvSpPr>
          <p:spPr>
            <a:xfrm>
              <a:off x="-329760" y="1290960"/>
              <a:ext cx="9702360" cy="5573160"/>
            </a:xfrm>
            <a:custGeom>
              <a:avLst/>
              <a:gdLst/>
              <a:ahLst/>
              <a:cxnLst/>
              <a:rect l="l" t="t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360">
              <a:solidFill>
                <a:schemeClr val="tx1">
                  <a:alpha val="20000"/>
                </a:schemeClr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7" name="CustomShape 3"/>
            <p:cNvSpPr/>
            <p:nvPr/>
          </p:nvSpPr>
          <p:spPr>
            <a:xfrm>
              <a:off x="670320" y="2010600"/>
              <a:ext cx="7373520" cy="4848480"/>
            </a:xfrm>
            <a:custGeom>
              <a:avLst/>
              <a:gdLst/>
              <a:ahLst/>
              <a:cxnLst/>
              <a:rect l="l" t="t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360">
              <a:solidFill>
                <a:schemeClr val="tx1">
                  <a:alpha val="20000"/>
                </a:schemeClr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8" name="CustomShape 4"/>
            <p:cNvSpPr/>
            <p:nvPr/>
          </p:nvSpPr>
          <p:spPr>
            <a:xfrm>
              <a:off x="251280" y="1780920"/>
              <a:ext cx="8035560" cy="5083200"/>
            </a:xfrm>
            <a:custGeom>
              <a:avLst/>
              <a:gdLst/>
              <a:ahLst/>
              <a:cxnLst/>
              <a:rect l="l" t="t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360">
              <a:solidFill>
                <a:schemeClr val="tx1">
                  <a:alpha val="20000"/>
                </a:schemeClr>
              </a:solidFill>
              <a:prstDash val="dash"/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9" name="CustomShape 5"/>
            <p:cNvSpPr/>
            <p:nvPr/>
          </p:nvSpPr>
          <p:spPr>
            <a:xfrm>
              <a:off x="-1080" y="542520"/>
              <a:ext cx="10334160" cy="6321600"/>
            </a:xfrm>
            <a:custGeom>
              <a:avLst/>
              <a:gdLst/>
              <a:ahLst/>
              <a:cxnLst/>
              <a:rect l="l" t="t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360">
              <a:solidFill>
                <a:schemeClr val="tx1">
                  <a:alpha val="20000"/>
                </a:schemeClr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0" name="CustomShape 6"/>
            <p:cNvSpPr/>
            <p:nvPr/>
          </p:nvSpPr>
          <p:spPr>
            <a:xfrm>
              <a:off x="3600" y="6178680"/>
              <a:ext cx="504360" cy="681120"/>
            </a:xfrm>
            <a:custGeom>
              <a:avLst/>
              <a:gdLst/>
              <a:ahLst/>
              <a:cxnLst/>
              <a:rect l="l" t="t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680">
              <a:solidFill>
                <a:schemeClr val="tx1">
                  <a:alpha val="20000"/>
                </a:schemeClr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1" name="CustomShape 7"/>
            <p:cNvSpPr/>
            <p:nvPr/>
          </p:nvSpPr>
          <p:spPr>
            <a:xfrm>
              <a:off x="-1080" y="-59400"/>
              <a:ext cx="11091600" cy="6923520"/>
            </a:xfrm>
            <a:custGeom>
              <a:avLst/>
              <a:gdLst/>
              <a:ahLst/>
              <a:cxnLst/>
              <a:rect l="l" t="t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360">
              <a:solidFill>
                <a:schemeClr val="tx1">
                  <a:alpha val="20000"/>
                </a:schemeClr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2" name="CustomShape 8"/>
            <p:cNvSpPr/>
            <p:nvPr/>
          </p:nvSpPr>
          <p:spPr>
            <a:xfrm>
              <a:off x="5426640" y="-1800"/>
              <a:ext cx="5787720" cy="6846840"/>
            </a:xfrm>
            <a:custGeom>
              <a:avLst/>
              <a:gdLst/>
              <a:ahLst/>
              <a:cxnLst/>
              <a:rect l="l" t="t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360">
              <a:solidFill>
                <a:schemeClr val="tx1">
                  <a:alpha val="20000"/>
                </a:schemeClr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3" name="CustomShape 9"/>
            <p:cNvSpPr/>
            <p:nvPr/>
          </p:nvSpPr>
          <p:spPr>
            <a:xfrm>
              <a:off x="-1080" y="-1800"/>
              <a:ext cx="1056960" cy="614160"/>
            </a:xfrm>
            <a:custGeom>
              <a:avLst/>
              <a:gdLst/>
              <a:ahLst/>
              <a:cxnLst/>
              <a:rect l="l" t="t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360">
              <a:solidFill>
                <a:schemeClr val="tx1">
                  <a:alpha val="20000"/>
                </a:schemeClr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4" name="CustomShape 10"/>
            <p:cNvSpPr/>
            <p:nvPr/>
          </p:nvSpPr>
          <p:spPr>
            <a:xfrm>
              <a:off x="5821920" y="-1800"/>
              <a:ext cx="5587560" cy="6865920"/>
            </a:xfrm>
            <a:custGeom>
              <a:avLst/>
              <a:gdLst/>
              <a:ahLst/>
              <a:cxnLst/>
              <a:rect l="l" t="t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360">
              <a:solidFill>
                <a:schemeClr val="tx1">
                  <a:alpha val="20000"/>
                </a:schemeClr>
              </a:solidFill>
              <a:prstDash val="dash"/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5" name="CustomShape 11"/>
            <p:cNvSpPr/>
            <p:nvPr/>
          </p:nvSpPr>
          <p:spPr>
            <a:xfrm>
              <a:off x="3600" y="-6840"/>
              <a:ext cx="595080" cy="352440"/>
            </a:xfrm>
            <a:custGeom>
              <a:avLst/>
              <a:gdLst/>
              <a:ahLst/>
              <a:cxnLst/>
              <a:rect l="l" t="t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360">
              <a:solidFill>
                <a:schemeClr val="tx1">
                  <a:alpha val="20000"/>
                </a:schemeClr>
              </a:solidFill>
              <a:prstDash val="dash"/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6" name="CustomShape 12"/>
            <p:cNvSpPr/>
            <p:nvPr/>
          </p:nvSpPr>
          <p:spPr>
            <a:xfrm>
              <a:off x="6012360" y="-1800"/>
              <a:ext cx="5497200" cy="6865920"/>
            </a:xfrm>
            <a:custGeom>
              <a:avLst/>
              <a:gdLst/>
              <a:ahLst/>
              <a:cxnLst/>
              <a:rect l="l" t="t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600">
              <a:solidFill>
                <a:schemeClr val="tx1">
                  <a:alpha val="20000"/>
                </a:schemeClr>
              </a:solidFill>
              <a:prstDash val="dashDot"/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7" name="CustomShape 13"/>
            <p:cNvSpPr/>
            <p:nvPr/>
          </p:nvSpPr>
          <p:spPr>
            <a:xfrm>
              <a:off x="-1080" y="-1800"/>
              <a:ext cx="356760" cy="213480"/>
            </a:xfrm>
            <a:custGeom>
              <a:avLst/>
              <a:gdLst/>
              <a:ahLst/>
              <a:cxnLst/>
              <a:rect l="l" t="t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600">
              <a:solidFill>
                <a:schemeClr val="tx1">
                  <a:alpha val="20000"/>
                </a:schemeClr>
              </a:solidFill>
              <a:prstDash val="dashDot"/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8" name="CustomShape 14"/>
            <p:cNvSpPr/>
            <p:nvPr/>
          </p:nvSpPr>
          <p:spPr>
            <a:xfrm>
              <a:off x="6210720" y="-6840"/>
              <a:ext cx="5522400" cy="6870600"/>
            </a:xfrm>
            <a:custGeom>
              <a:avLst/>
              <a:gdLst/>
              <a:ahLst/>
              <a:cxnLst/>
              <a:rect l="l" t="t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360">
              <a:solidFill>
                <a:schemeClr val="tx1">
                  <a:alpha val="20000"/>
                </a:schemeClr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9" name="CustomShape 15"/>
            <p:cNvSpPr/>
            <p:nvPr/>
          </p:nvSpPr>
          <p:spPr>
            <a:xfrm>
              <a:off x="6463080" y="-1800"/>
              <a:ext cx="5412960" cy="6865920"/>
            </a:xfrm>
            <a:custGeom>
              <a:avLst/>
              <a:gdLst/>
              <a:ahLst/>
              <a:cxnLst/>
              <a:rect l="l" t="t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360">
              <a:solidFill>
                <a:schemeClr val="tx1">
                  <a:alpha val="20000"/>
                </a:schemeClr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00" name="CustomShape 16"/>
            <p:cNvSpPr/>
            <p:nvPr/>
          </p:nvSpPr>
          <p:spPr>
            <a:xfrm>
              <a:off x="6877440" y="-1800"/>
              <a:ext cx="5036760" cy="6861240"/>
            </a:xfrm>
            <a:custGeom>
              <a:avLst/>
              <a:gdLst/>
              <a:ahLst/>
              <a:cxnLst/>
              <a:rect l="l" t="t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360">
              <a:solidFill>
                <a:schemeClr val="tx1">
                  <a:alpha val="20000"/>
                </a:schemeClr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01" name="CustomShape 17"/>
            <p:cNvSpPr/>
            <p:nvPr/>
          </p:nvSpPr>
          <p:spPr>
            <a:xfrm>
              <a:off x="8768160" y="-1800"/>
              <a:ext cx="3417480" cy="2741760"/>
            </a:xfrm>
            <a:custGeom>
              <a:avLst/>
              <a:gdLst/>
              <a:ahLst/>
              <a:cxnLst/>
              <a:rect l="l" t="t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360">
              <a:solidFill>
                <a:schemeClr val="tx1">
                  <a:alpha val="20000"/>
                </a:schemeClr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02" name="CustomShape 18"/>
            <p:cNvSpPr/>
            <p:nvPr/>
          </p:nvSpPr>
          <p:spPr>
            <a:xfrm>
              <a:off x="9235080" y="2880"/>
              <a:ext cx="2950920" cy="2554920"/>
            </a:xfrm>
            <a:custGeom>
              <a:avLst/>
              <a:gdLst/>
              <a:ahLst/>
              <a:cxnLst/>
              <a:rect l="l" t="t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360">
              <a:solidFill>
                <a:schemeClr val="tx1">
                  <a:alpha val="20000"/>
                </a:schemeClr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03" name="CustomShape 19"/>
            <p:cNvSpPr/>
            <p:nvPr/>
          </p:nvSpPr>
          <p:spPr>
            <a:xfrm>
              <a:off x="10020960" y="-1800"/>
              <a:ext cx="2165040" cy="1357920"/>
            </a:xfrm>
            <a:custGeom>
              <a:avLst/>
              <a:gdLst/>
              <a:ahLst/>
              <a:cxnLst/>
              <a:rect l="l" t="t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360">
              <a:solidFill>
                <a:schemeClr val="tx1">
                  <a:alpha val="20000"/>
                </a:schemeClr>
              </a:solidFill>
              <a:prstDash val="dash"/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04" name="CustomShape 20"/>
            <p:cNvSpPr/>
            <p:nvPr/>
          </p:nvSpPr>
          <p:spPr>
            <a:xfrm>
              <a:off x="11290680" y="-1800"/>
              <a:ext cx="894960" cy="534240"/>
            </a:xfrm>
            <a:custGeom>
              <a:avLst/>
              <a:gdLst/>
              <a:ahLst/>
              <a:cxnLst/>
              <a:rect l="l" t="t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360">
              <a:solidFill>
                <a:schemeClr val="tx1">
                  <a:alpha val="20000"/>
                </a:schemeClr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305" name="Group 21"/>
          <p:cNvGrpSpPr/>
          <p:nvPr/>
        </p:nvGrpSpPr>
        <p:grpSpPr>
          <a:xfrm>
            <a:off x="1669320" y="1186560"/>
            <a:ext cx="8848080" cy="4477680"/>
            <a:chOff x="1669320" y="1186560"/>
            <a:chExt cx="8848080" cy="4477680"/>
          </a:xfrm>
        </p:grpSpPr>
        <p:sp>
          <p:nvSpPr>
            <p:cNvPr id="306" name="CustomShape 22"/>
            <p:cNvSpPr/>
            <p:nvPr/>
          </p:nvSpPr>
          <p:spPr>
            <a:xfrm>
              <a:off x="1674000" y="1186560"/>
              <a:ext cx="8843400" cy="71568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07" name="CustomShape 23"/>
            <p:cNvSpPr/>
            <p:nvPr/>
          </p:nvSpPr>
          <p:spPr>
            <a:xfrm rot="10800000">
              <a:off x="5892840" y="5313600"/>
              <a:ext cx="406800" cy="350640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08" name="CustomShape 24"/>
            <p:cNvSpPr/>
            <p:nvPr/>
          </p:nvSpPr>
          <p:spPr>
            <a:xfrm>
              <a:off x="1669320" y="1991160"/>
              <a:ext cx="8845200" cy="33217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309" name="CustomShape 25"/>
          <p:cNvSpPr/>
          <p:nvPr/>
        </p:nvSpPr>
        <p:spPr>
          <a:xfrm>
            <a:off x="0" y="0"/>
            <a:ext cx="12191400" cy="6857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310" name="Group 26"/>
          <p:cNvGrpSpPr/>
          <p:nvPr/>
        </p:nvGrpSpPr>
        <p:grpSpPr>
          <a:xfrm>
            <a:off x="-329760" y="-59400"/>
            <a:ext cx="12515760" cy="6923520"/>
            <a:chOff x="-329760" y="-59400"/>
            <a:chExt cx="12515760" cy="6923520"/>
          </a:xfrm>
        </p:grpSpPr>
        <p:sp>
          <p:nvSpPr>
            <p:cNvPr id="311" name="CustomShape 27"/>
            <p:cNvSpPr/>
            <p:nvPr/>
          </p:nvSpPr>
          <p:spPr>
            <a:xfrm>
              <a:off x="-329760" y="1290960"/>
              <a:ext cx="9702360" cy="5573160"/>
            </a:xfrm>
            <a:custGeom>
              <a:avLst/>
              <a:gdLst/>
              <a:ahLst/>
              <a:cxnLst/>
              <a:rect l="l" t="t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360">
              <a:solidFill>
                <a:schemeClr val="tx1">
                  <a:alpha val="10000"/>
                </a:schemeClr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12" name="CustomShape 28"/>
            <p:cNvSpPr/>
            <p:nvPr/>
          </p:nvSpPr>
          <p:spPr>
            <a:xfrm>
              <a:off x="670320" y="2010600"/>
              <a:ext cx="7373520" cy="4848480"/>
            </a:xfrm>
            <a:custGeom>
              <a:avLst/>
              <a:gdLst/>
              <a:ahLst/>
              <a:cxnLst/>
              <a:rect l="l" t="t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360">
              <a:solidFill>
                <a:schemeClr val="tx1">
                  <a:alpha val="10000"/>
                </a:schemeClr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13" name="CustomShape 29"/>
            <p:cNvSpPr/>
            <p:nvPr/>
          </p:nvSpPr>
          <p:spPr>
            <a:xfrm>
              <a:off x="251280" y="1780920"/>
              <a:ext cx="8035560" cy="5083200"/>
            </a:xfrm>
            <a:custGeom>
              <a:avLst/>
              <a:gdLst/>
              <a:ahLst/>
              <a:cxnLst/>
              <a:rect l="l" t="t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360">
              <a:solidFill>
                <a:schemeClr val="tx1">
                  <a:alpha val="10000"/>
                </a:schemeClr>
              </a:solidFill>
              <a:prstDash val="dash"/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14" name="CustomShape 30"/>
            <p:cNvSpPr/>
            <p:nvPr/>
          </p:nvSpPr>
          <p:spPr>
            <a:xfrm>
              <a:off x="-1080" y="542520"/>
              <a:ext cx="10334160" cy="6321600"/>
            </a:xfrm>
            <a:custGeom>
              <a:avLst/>
              <a:gdLst/>
              <a:ahLst/>
              <a:cxnLst/>
              <a:rect l="l" t="t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360">
              <a:solidFill>
                <a:schemeClr val="tx1">
                  <a:alpha val="10000"/>
                </a:schemeClr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15" name="CustomShape 31"/>
            <p:cNvSpPr/>
            <p:nvPr/>
          </p:nvSpPr>
          <p:spPr>
            <a:xfrm>
              <a:off x="3600" y="6178680"/>
              <a:ext cx="504360" cy="681120"/>
            </a:xfrm>
            <a:custGeom>
              <a:avLst/>
              <a:gdLst/>
              <a:ahLst/>
              <a:cxnLst/>
              <a:rect l="l" t="t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680">
              <a:solidFill>
                <a:schemeClr val="tx1">
                  <a:alpha val="10000"/>
                </a:schemeClr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16" name="CustomShape 32"/>
            <p:cNvSpPr/>
            <p:nvPr/>
          </p:nvSpPr>
          <p:spPr>
            <a:xfrm>
              <a:off x="-1080" y="-59400"/>
              <a:ext cx="11091600" cy="6923520"/>
            </a:xfrm>
            <a:custGeom>
              <a:avLst/>
              <a:gdLst/>
              <a:ahLst/>
              <a:cxnLst/>
              <a:rect l="l" t="t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360">
              <a:solidFill>
                <a:schemeClr val="tx1">
                  <a:alpha val="10000"/>
                </a:schemeClr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17" name="CustomShape 33"/>
            <p:cNvSpPr/>
            <p:nvPr/>
          </p:nvSpPr>
          <p:spPr>
            <a:xfrm>
              <a:off x="5426640" y="-1800"/>
              <a:ext cx="5787720" cy="6846840"/>
            </a:xfrm>
            <a:custGeom>
              <a:avLst/>
              <a:gdLst/>
              <a:ahLst/>
              <a:cxnLst/>
              <a:rect l="l" t="t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360">
              <a:solidFill>
                <a:schemeClr val="tx1">
                  <a:alpha val="10000"/>
                </a:schemeClr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18" name="CustomShape 34"/>
            <p:cNvSpPr/>
            <p:nvPr/>
          </p:nvSpPr>
          <p:spPr>
            <a:xfrm>
              <a:off x="-1080" y="-1800"/>
              <a:ext cx="1056960" cy="614160"/>
            </a:xfrm>
            <a:custGeom>
              <a:avLst/>
              <a:gdLst/>
              <a:ahLst/>
              <a:cxnLst/>
              <a:rect l="l" t="t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360">
              <a:solidFill>
                <a:schemeClr val="tx1">
                  <a:alpha val="10000"/>
                </a:schemeClr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19" name="CustomShape 35"/>
            <p:cNvSpPr/>
            <p:nvPr/>
          </p:nvSpPr>
          <p:spPr>
            <a:xfrm>
              <a:off x="5821920" y="-1800"/>
              <a:ext cx="5587560" cy="6865920"/>
            </a:xfrm>
            <a:custGeom>
              <a:avLst/>
              <a:gdLst/>
              <a:ahLst/>
              <a:cxnLst/>
              <a:rect l="l" t="t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360">
              <a:solidFill>
                <a:schemeClr val="tx1">
                  <a:alpha val="10000"/>
                </a:schemeClr>
              </a:solidFill>
              <a:prstDash val="dash"/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20" name="CustomShape 36"/>
            <p:cNvSpPr/>
            <p:nvPr/>
          </p:nvSpPr>
          <p:spPr>
            <a:xfrm>
              <a:off x="3600" y="-6840"/>
              <a:ext cx="595080" cy="352440"/>
            </a:xfrm>
            <a:custGeom>
              <a:avLst/>
              <a:gdLst/>
              <a:ahLst/>
              <a:cxnLst/>
              <a:rect l="l" t="t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360">
              <a:solidFill>
                <a:schemeClr val="tx1">
                  <a:alpha val="10000"/>
                </a:schemeClr>
              </a:solidFill>
              <a:prstDash val="dash"/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21" name="CustomShape 37"/>
            <p:cNvSpPr/>
            <p:nvPr/>
          </p:nvSpPr>
          <p:spPr>
            <a:xfrm>
              <a:off x="6012360" y="-1800"/>
              <a:ext cx="5497200" cy="6865920"/>
            </a:xfrm>
            <a:custGeom>
              <a:avLst/>
              <a:gdLst/>
              <a:ahLst/>
              <a:cxnLst/>
              <a:rect l="l" t="t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600">
              <a:solidFill>
                <a:schemeClr val="tx1">
                  <a:alpha val="10000"/>
                </a:schemeClr>
              </a:solidFill>
              <a:prstDash val="dashDot"/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22" name="CustomShape 38"/>
            <p:cNvSpPr/>
            <p:nvPr/>
          </p:nvSpPr>
          <p:spPr>
            <a:xfrm>
              <a:off x="-1080" y="-1800"/>
              <a:ext cx="356760" cy="213480"/>
            </a:xfrm>
            <a:custGeom>
              <a:avLst/>
              <a:gdLst/>
              <a:ahLst/>
              <a:cxnLst/>
              <a:rect l="l" t="t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600">
              <a:solidFill>
                <a:schemeClr val="tx1">
                  <a:alpha val="10000"/>
                </a:schemeClr>
              </a:solidFill>
              <a:prstDash val="dashDot"/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23" name="CustomShape 39"/>
            <p:cNvSpPr/>
            <p:nvPr/>
          </p:nvSpPr>
          <p:spPr>
            <a:xfrm>
              <a:off x="6210720" y="-6840"/>
              <a:ext cx="5522400" cy="6870600"/>
            </a:xfrm>
            <a:custGeom>
              <a:avLst/>
              <a:gdLst/>
              <a:ahLst/>
              <a:cxnLst/>
              <a:rect l="l" t="t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360">
              <a:solidFill>
                <a:schemeClr val="tx1">
                  <a:alpha val="10000"/>
                </a:schemeClr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24" name="CustomShape 40"/>
            <p:cNvSpPr/>
            <p:nvPr/>
          </p:nvSpPr>
          <p:spPr>
            <a:xfrm>
              <a:off x="6463080" y="-1800"/>
              <a:ext cx="5412960" cy="6865920"/>
            </a:xfrm>
            <a:custGeom>
              <a:avLst/>
              <a:gdLst/>
              <a:ahLst/>
              <a:cxnLst/>
              <a:rect l="l" t="t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360">
              <a:solidFill>
                <a:schemeClr val="tx1">
                  <a:alpha val="10000"/>
                </a:schemeClr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25" name="CustomShape 41"/>
            <p:cNvSpPr/>
            <p:nvPr/>
          </p:nvSpPr>
          <p:spPr>
            <a:xfrm>
              <a:off x="6877440" y="-1800"/>
              <a:ext cx="5036760" cy="6861240"/>
            </a:xfrm>
            <a:custGeom>
              <a:avLst/>
              <a:gdLst/>
              <a:ahLst/>
              <a:cxnLst/>
              <a:rect l="l" t="t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360">
              <a:solidFill>
                <a:schemeClr val="tx1">
                  <a:alpha val="10000"/>
                </a:schemeClr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26" name="CustomShape 42"/>
            <p:cNvSpPr/>
            <p:nvPr/>
          </p:nvSpPr>
          <p:spPr>
            <a:xfrm>
              <a:off x="8768160" y="-1800"/>
              <a:ext cx="3417480" cy="2741760"/>
            </a:xfrm>
            <a:custGeom>
              <a:avLst/>
              <a:gdLst/>
              <a:ahLst/>
              <a:cxnLst/>
              <a:rect l="l" t="t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360">
              <a:solidFill>
                <a:schemeClr val="tx1">
                  <a:alpha val="10000"/>
                </a:schemeClr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27" name="CustomShape 43"/>
            <p:cNvSpPr/>
            <p:nvPr/>
          </p:nvSpPr>
          <p:spPr>
            <a:xfrm>
              <a:off x="9235080" y="2880"/>
              <a:ext cx="2950920" cy="2554920"/>
            </a:xfrm>
            <a:custGeom>
              <a:avLst/>
              <a:gdLst/>
              <a:ahLst/>
              <a:cxnLst/>
              <a:rect l="l" t="t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360">
              <a:solidFill>
                <a:schemeClr val="tx1">
                  <a:alpha val="10000"/>
                </a:schemeClr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28" name="CustomShape 44"/>
            <p:cNvSpPr/>
            <p:nvPr/>
          </p:nvSpPr>
          <p:spPr>
            <a:xfrm>
              <a:off x="10020960" y="-1800"/>
              <a:ext cx="2165040" cy="1357920"/>
            </a:xfrm>
            <a:custGeom>
              <a:avLst/>
              <a:gdLst/>
              <a:ahLst/>
              <a:cxnLst/>
              <a:rect l="l" t="t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360">
              <a:solidFill>
                <a:schemeClr val="tx1">
                  <a:alpha val="10000"/>
                </a:schemeClr>
              </a:solidFill>
              <a:prstDash val="dash"/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29" name="CustomShape 45"/>
            <p:cNvSpPr/>
            <p:nvPr/>
          </p:nvSpPr>
          <p:spPr>
            <a:xfrm>
              <a:off x="11290680" y="-1800"/>
              <a:ext cx="894960" cy="534240"/>
            </a:xfrm>
            <a:custGeom>
              <a:avLst/>
              <a:gdLst/>
              <a:ahLst/>
              <a:cxnLst/>
              <a:rect l="l" t="t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360">
              <a:solidFill>
                <a:schemeClr val="tx1">
                  <a:alpha val="10000"/>
                </a:schemeClr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330" name="TextShape 46"/>
          <p:cNvSpPr txBox="1"/>
          <p:nvPr/>
        </p:nvSpPr>
        <p:spPr>
          <a:xfrm>
            <a:off x="7550640" y="1455480"/>
            <a:ext cx="3849120" cy="2312280"/>
          </a:xfrm>
          <a:prstGeom prst="rect">
            <a:avLst/>
          </a:prstGeom>
          <a:noFill/>
          <a:ln>
            <a:noFill/>
          </a:ln>
        </p:spPr>
        <p:txBody>
          <a:bodyPr lIns="228600" tIns="228600" rIns="228600" bIns="0" anchor="b">
            <a:normAutofit/>
          </a:bodyPr>
          <a:lstStyle/>
          <a:p>
            <a:pPr>
              <a:lnSpc>
                <a:spcPct val="80000"/>
              </a:lnSpc>
            </a:pPr>
            <a:r>
              <a:rPr lang="el-GR" sz="4000" b="0" strike="noStrike" spc="-151">
                <a:solidFill>
                  <a:srgbClr val="454545"/>
                </a:solidFill>
                <a:latin typeface="Calibri Light"/>
              </a:rPr>
              <a:t>SEEGA (Aίγυπτος- Σομαλία)</a:t>
            </a:r>
            <a:endParaRPr lang="el-GR" sz="4000" b="0" strike="noStrike" spc="-1">
              <a:solidFill>
                <a:srgbClr val="000000"/>
              </a:solidFill>
              <a:latin typeface="Rockwell"/>
            </a:endParaRPr>
          </a:p>
        </p:txBody>
      </p:sp>
      <p:sp>
        <p:nvSpPr>
          <p:cNvPr id="331" name="CustomShape 47"/>
          <p:cNvSpPr/>
          <p:nvPr/>
        </p:nvSpPr>
        <p:spPr>
          <a:xfrm>
            <a:off x="807840" y="795600"/>
            <a:ext cx="5970240" cy="5248440"/>
          </a:xfrm>
          <a:prstGeom prst="rect">
            <a:avLst/>
          </a:prstGeom>
          <a:solidFill>
            <a:schemeClr val="bg1"/>
          </a:solidFill>
          <a:ln w="19080">
            <a:solidFill>
              <a:srgbClr val="C68E33"/>
            </a:solidFill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332" name="Εικόνα 4"/>
          <p:cNvPicPr/>
          <p:nvPr/>
        </p:nvPicPr>
        <p:blipFill>
          <a:blip r:embed="rId2" cstate="print"/>
          <a:srcRect t="9842"/>
          <a:stretch/>
        </p:blipFill>
        <p:spPr>
          <a:xfrm>
            <a:off x="972000" y="1512360"/>
            <a:ext cx="5641560" cy="3814560"/>
          </a:xfrm>
          <a:prstGeom prst="rect">
            <a:avLst/>
          </a:prstGeom>
          <a:ln w="12600">
            <a:noFill/>
          </a:ln>
        </p:spPr>
      </p:pic>
      <p:sp>
        <p:nvSpPr>
          <p:cNvPr id="333" name="CustomShape 48"/>
          <p:cNvSpPr/>
          <p:nvPr/>
        </p:nvSpPr>
        <p:spPr>
          <a:xfrm rot="5400000">
            <a:off x="6750720" y="3291480"/>
            <a:ext cx="406800" cy="35064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4" name="Group 1"/>
          <p:cNvGrpSpPr/>
          <p:nvPr/>
        </p:nvGrpSpPr>
        <p:grpSpPr>
          <a:xfrm>
            <a:off x="-329760" y="-59400"/>
            <a:ext cx="12515760" cy="6923520"/>
            <a:chOff x="-329760" y="-59400"/>
            <a:chExt cx="12515760" cy="6923520"/>
          </a:xfrm>
        </p:grpSpPr>
        <p:sp>
          <p:nvSpPr>
            <p:cNvPr id="335" name="CustomShape 2"/>
            <p:cNvSpPr/>
            <p:nvPr/>
          </p:nvSpPr>
          <p:spPr>
            <a:xfrm>
              <a:off x="-329760" y="1290960"/>
              <a:ext cx="9702360" cy="5573160"/>
            </a:xfrm>
            <a:custGeom>
              <a:avLst/>
              <a:gdLst/>
              <a:ahLst/>
              <a:cxnLst/>
              <a:rect l="l" t="t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360">
              <a:solidFill>
                <a:schemeClr val="tx1">
                  <a:alpha val="20000"/>
                </a:schemeClr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36" name="CustomShape 3"/>
            <p:cNvSpPr/>
            <p:nvPr/>
          </p:nvSpPr>
          <p:spPr>
            <a:xfrm>
              <a:off x="670320" y="2010600"/>
              <a:ext cx="7373520" cy="4848480"/>
            </a:xfrm>
            <a:custGeom>
              <a:avLst/>
              <a:gdLst/>
              <a:ahLst/>
              <a:cxnLst/>
              <a:rect l="l" t="t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360">
              <a:solidFill>
                <a:schemeClr val="tx1">
                  <a:alpha val="20000"/>
                </a:schemeClr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37" name="CustomShape 4"/>
            <p:cNvSpPr/>
            <p:nvPr/>
          </p:nvSpPr>
          <p:spPr>
            <a:xfrm>
              <a:off x="251280" y="1780920"/>
              <a:ext cx="8035560" cy="5083200"/>
            </a:xfrm>
            <a:custGeom>
              <a:avLst/>
              <a:gdLst/>
              <a:ahLst/>
              <a:cxnLst/>
              <a:rect l="l" t="t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360">
              <a:solidFill>
                <a:schemeClr val="tx1">
                  <a:alpha val="20000"/>
                </a:schemeClr>
              </a:solidFill>
              <a:prstDash val="dash"/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38" name="CustomShape 5"/>
            <p:cNvSpPr/>
            <p:nvPr/>
          </p:nvSpPr>
          <p:spPr>
            <a:xfrm>
              <a:off x="-1080" y="542520"/>
              <a:ext cx="10334160" cy="6321600"/>
            </a:xfrm>
            <a:custGeom>
              <a:avLst/>
              <a:gdLst/>
              <a:ahLst/>
              <a:cxnLst/>
              <a:rect l="l" t="t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360">
              <a:solidFill>
                <a:schemeClr val="tx1">
                  <a:alpha val="20000"/>
                </a:schemeClr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39" name="CustomShape 6"/>
            <p:cNvSpPr/>
            <p:nvPr/>
          </p:nvSpPr>
          <p:spPr>
            <a:xfrm>
              <a:off x="3600" y="6178680"/>
              <a:ext cx="504360" cy="681120"/>
            </a:xfrm>
            <a:custGeom>
              <a:avLst/>
              <a:gdLst/>
              <a:ahLst/>
              <a:cxnLst/>
              <a:rect l="l" t="t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680">
              <a:solidFill>
                <a:schemeClr val="tx1">
                  <a:alpha val="20000"/>
                </a:schemeClr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40" name="CustomShape 7"/>
            <p:cNvSpPr/>
            <p:nvPr/>
          </p:nvSpPr>
          <p:spPr>
            <a:xfrm>
              <a:off x="-1080" y="-59400"/>
              <a:ext cx="11091600" cy="6923520"/>
            </a:xfrm>
            <a:custGeom>
              <a:avLst/>
              <a:gdLst/>
              <a:ahLst/>
              <a:cxnLst/>
              <a:rect l="l" t="t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360">
              <a:solidFill>
                <a:schemeClr val="tx1">
                  <a:alpha val="20000"/>
                </a:schemeClr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41" name="CustomShape 8"/>
            <p:cNvSpPr/>
            <p:nvPr/>
          </p:nvSpPr>
          <p:spPr>
            <a:xfrm>
              <a:off x="5426640" y="-1800"/>
              <a:ext cx="5787720" cy="6846840"/>
            </a:xfrm>
            <a:custGeom>
              <a:avLst/>
              <a:gdLst/>
              <a:ahLst/>
              <a:cxnLst/>
              <a:rect l="l" t="t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360">
              <a:solidFill>
                <a:schemeClr val="tx1">
                  <a:alpha val="20000"/>
                </a:schemeClr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42" name="CustomShape 9"/>
            <p:cNvSpPr/>
            <p:nvPr/>
          </p:nvSpPr>
          <p:spPr>
            <a:xfrm>
              <a:off x="-1080" y="-1800"/>
              <a:ext cx="1056960" cy="614160"/>
            </a:xfrm>
            <a:custGeom>
              <a:avLst/>
              <a:gdLst/>
              <a:ahLst/>
              <a:cxnLst/>
              <a:rect l="l" t="t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360">
              <a:solidFill>
                <a:schemeClr val="tx1">
                  <a:alpha val="20000"/>
                </a:schemeClr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43" name="CustomShape 10"/>
            <p:cNvSpPr/>
            <p:nvPr/>
          </p:nvSpPr>
          <p:spPr>
            <a:xfrm>
              <a:off x="5821920" y="-1800"/>
              <a:ext cx="5587560" cy="6865920"/>
            </a:xfrm>
            <a:custGeom>
              <a:avLst/>
              <a:gdLst/>
              <a:ahLst/>
              <a:cxnLst/>
              <a:rect l="l" t="t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360">
              <a:solidFill>
                <a:schemeClr val="tx1">
                  <a:alpha val="20000"/>
                </a:schemeClr>
              </a:solidFill>
              <a:prstDash val="dash"/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44" name="CustomShape 11"/>
            <p:cNvSpPr/>
            <p:nvPr/>
          </p:nvSpPr>
          <p:spPr>
            <a:xfrm>
              <a:off x="3600" y="-6840"/>
              <a:ext cx="595080" cy="352440"/>
            </a:xfrm>
            <a:custGeom>
              <a:avLst/>
              <a:gdLst/>
              <a:ahLst/>
              <a:cxnLst/>
              <a:rect l="l" t="t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360">
              <a:solidFill>
                <a:schemeClr val="tx1">
                  <a:alpha val="20000"/>
                </a:schemeClr>
              </a:solidFill>
              <a:prstDash val="dash"/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45" name="CustomShape 12"/>
            <p:cNvSpPr/>
            <p:nvPr/>
          </p:nvSpPr>
          <p:spPr>
            <a:xfrm>
              <a:off x="6012360" y="-1800"/>
              <a:ext cx="5497200" cy="6865920"/>
            </a:xfrm>
            <a:custGeom>
              <a:avLst/>
              <a:gdLst/>
              <a:ahLst/>
              <a:cxnLst/>
              <a:rect l="l" t="t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600">
              <a:solidFill>
                <a:schemeClr val="tx1">
                  <a:alpha val="20000"/>
                </a:schemeClr>
              </a:solidFill>
              <a:prstDash val="dashDot"/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46" name="CustomShape 13"/>
            <p:cNvSpPr/>
            <p:nvPr/>
          </p:nvSpPr>
          <p:spPr>
            <a:xfrm>
              <a:off x="-1080" y="-1800"/>
              <a:ext cx="356760" cy="213480"/>
            </a:xfrm>
            <a:custGeom>
              <a:avLst/>
              <a:gdLst/>
              <a:ahLst/>
              <a:cxnLst/>
              <a:rect l="l" t="t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600">
              <a:solidFill>
                <a:schemeClr val="tx1">
                  <a:alpha val="20000"/>
                </a:schemeClr>
              </a:solidFill>
              <a:prstDash val="dashDot"/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47" name="CustomShape 14"/>
            <p:cNvSpPr/>
            <p:nvPr/>
          </p:nvSpPr>
          <p:spPr>
            <a:xfrm>
              <a:off x="6210720" y="-6840"/>
              <a:ext cx="5522400" cy="6870600"/>
            </a:xfrm>
            <a:custGeom>
              <a:avLst/>
              <a:gdLst/>
              <a:ahLst/>
              <a:cxnLst/>
              <a:rect l="l" t="t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360">
              <a:solidFill>
                <a:schemeClr val="tx1">
                  <a:alpha val="20000"/>
                </a:schemeClr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48" name="CustomShape 15"/>
            <p:cNvSpPr/>
            <p:nvPr/>
          </p:nvSpPr>
          <p:spPr>
            <a:xfrm>
              <a:off x="6463080" y="-1800"/>
              <a:ext cx="5412960" cy="6865920"/>
            </a:xfrm>
            <a:custGeom>
              <a:avLst/>
              <a:gdLst/>
              <a:ahLst/>
              <a:cxnLst/>
              <a:rect l="l" t="t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360">
              <a:solidFill>
                <a:schemeClr val="tx1">
                  <a:alpha val="20000"/>
                </a:schemeClr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49" name="CustomShape 16"/>
            <p:cNvSpPr/>
            <p:nvPr/>
          </p:nvSpPr>
          <p:spPr>
            <a:xfrm>
              <a:off x="6877440" y="-1800"/>
              <a:ext cx="5036760" cy="6861240"/>
            </a:xfrm>
            <a:custGeom>
              <a:avLst/>
              <a:gdLst/>
              <a:ahLst/>
              <a:cxnLst/>
              <a:rect l="l" t="t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360">
              <a:solidFill>
                <a:schemeClr val="tx1">
                  <a:alpha val="20000"/>
                </a:schemeClr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50" name="CustomShape 17"/>
            <p:cNvSpPr/>
            <p:nvPr/>
          </p:nvSpPr>
          <p:spPr>
            <a:xfrm>
              <a:off x="8768160" y="-1800"/>
              <a:ext cx="3417480" cy="2741760"/>
            </a:xfrm>
            <a:custGeom>
              <a:avLst/>
              <a:gdLst/>
              <a:ahLst/>
              <a:cxnLst/>
              <a:rect l="l" t="t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360">
              <a:solidFill>
                <a:schemeClr val="tx1">
                  <a:alpha val="20000"/>
                </a:schemeClr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51" name="CustomShape 18"/>
            <p:cNvSpPr/>
            <p:nvPr/>
          </p:nvSpPr>
          <p:spPr>
            <a:xfrm>
              <a:off x="9235080" y="2880"/>
              <a:ext cx="2950920" cy="2554920"/>
            </a:xfrm>
            <a:custGeom>
              <a:avLst/>
              <a:gdLst/>
              <a:ahLst/>
              <a:cxnLst/>
              <a:rect l="l" t="t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360">
              <a:solidFill>
                <a:schemeClr val="tx1">
                  <a:alpha val="20000"/>
                </a:schemeClr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52" name="CustomShape 19"/>
            <p:cNvSpPr/>
            <p:nvPr/>
          </p:nvSpPr>
          <p:spPr>
            <a:xfrm>
              <a:off x="10020960" y="-1800"/>
              <a:ext cx="2165040" cy="1357920"/>
            </a:xfrm>
            <a:custGeom>
              <a:avLst/>
              <a:gdLst/>
              <a:ahLst/>
              <a:cxnLst/>
              <a:rect l="l" t="t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360">
              <a:solidFill>
                <a:schemeClr val="tx1">
                  <a:alpha val="20000"/>
                </a:schemeClr>
              </a:solidFill>
              <a:prstDash val="dash"/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53" name="CustomShape 20"/>
            <p:cNvSpPr/>
            <p:nvPr/>
          </p:nvSpPr>
          <p:spPr>
            <a:xfrm>
              <a:off x="11290680" y="-1800"/>
              <a:ext cx="894960" cy="534240"/>
            </a:xfrm>
            <a:custGeom>
              <a:avLst/>
              <a:gdLst/>
              <a:ahLst/>
              <a:cxnLst/>
              <a:rect l="l" t="t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360">
              <a:solidFill>
                <a:schemeClr val="tx1">
                  <a:alpha val="20000"/>
                </a:schemeClr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354" name="Group 21"/>
          <p:cNvGrpSpPr/>
          <p:nvPr/>
        </p:nvGrpSpPr>
        <p:grpSpPr>
          <a:xfrm>
            <a:off x="1669320" y="1186560"/>
            <a:ext cx="8848080" cy="4477680"/>
            <a:chOff x="1669320" y="1186560"/>
            <a:chExt cx="8848080" cy="4477680"/>
          </a:xfrm>
        </p:grpSpPr>
        <p:sp>
          <p:nvSpPr>
            <p:cNvPr id="355" name="CustomShape 22"/>
            <p:cNvSpPr/>
            <p:nvPr/>
          </p:nvSpPr>
          <p:spPr>
            <a:xfrm>
              <a:off x="1674000" y="1186560"/>
              <a:ext cx="8843400" cy="71568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56" name="CustomShape 23"/>
            <p:cNvSpPr/>
            <p:nvPr/>
          </p:nvSpPr>
          <p:spPr>
            <a:xfrm rot="10800000">
              <a:off x="5892840" y="5313600"/>
              <a:ext cx="406800" cy="350640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57" name="CustomShape 24"/>
            <p:cNvSpPr/>
            <p:nvPr/>
          </p:nvSpPr>
          <p:spPr>
            <a:xfrm>
              <a:off x="1669320" y="1991160"/>
              <a:ext cx="8845200" cy="33217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358" name="CustomShape 25"/>
          <p:cNvSpPr/>
          <p:nvPr/>
        </p:nvSpPr>
        <p:spPr>
          <a:xfrm>
            <a:off x="0" y="0"/>
            <a:ext cx="12191400" cy="6857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359" name="Group 26"/>
          <p:cNvGrpSpPr/>
          <p:nvPr/>
        </p:nvGrpSpPr>
        <p:grpSpPr>
          <a:xfrm>
            <a:off x="-329760" y="-59400"/>
            <a:ext cx="12515760" cy="6923520"/>
            <a:chOff x="-329760" y="-59400"/>
            <a:chExt cx="12515760" cy="6923520"/>
          </a:xfrm>
        </p:grpSpPr>
        <p:sp>
          <p:nvSpPr>
            <p:cNvPr id="360" name="CustomShape 27"/>
            <p:cNvSpPr/>
            <p:nvPr/>
          </p:nvSpPr>
          <p:spPr>
            <a:xfrm>
              <a:off x="-329760" y="1290960"/>
              <a:ext cx="9702360" cy="5573160"/>
            </a:xfrm>
            <a:custGeom>
              <a:avLst/>
              <a:gdLst/>
              <a:ahLst/>
              <a:cxnLst/>
              <a:rect l="l" t="t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360">
              <a:solidFill>
                <a:schemeClr val="tx1">
                  <a:alpha val="20000"/>
                </a:schemeClr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61" name="CustomShape 28"/>
            <p:cNvSpPr/>
            <p:nvPr/>
          </p:nvSpPr>
          <p:spPr>
            <a:xfrm>
              <a:off x="670320" y="2010600"/>
              <a:ext cx="7373520" cy="4848480"/>
            </a:xfrm>
            <a:custGeom>
              <a:avLst/>
              <a:gdLst/>
              <a:ahLst/>
              <a:cxnLst/>
              <a:rect l="l" t="t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360">
              <a:solidFill>
                <a:schemeClr val="tx1">
                  <a:alpha val="20000"/>
                </a:schemeClr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62" name="CustomShape 29"/>
            <p:cNvSpPr/>
            <p:nvPr/>
          </p:nvSpPr>
          <p:spPr>
            <a:xfrm>
              <a:off x="251280" y="1780920"/>
              <a:ext cx="8035560" cy="5083200"/>
            </a:xfrm>
            <a:custGeom>
              <a:avLst/>
              <a:gdLst/>
              <a:ahLst/>
              <a:cxnLst/>
              <a:rect l="l" t="t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360">
              <a:solidFill>
                <a:schemeClr val="tx1">
                  <a:alpha val="20000"/>
                </a:schemeClr>
              </a:solidFill>
              <a:prstDash val="dash"/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63" name="CustomShape 30"/>
            <p:cNvSpPr/>
            <p:nvPr/>
          </p:nvSpPr>
          <p:spPr>
            <a:xfrm>
              <a:off x="-1080" y="542520"/>
              <a:ext cx="10334160" cy="6321600"/>
            </a:xfrm>
            <a:custGeom>
              <a:avLst/>
              <a:gdLst/>
              <a:ahLst/>
              <a:cxnLst/>
              <a:rect l="l" t="t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360">
              <a:solidFill>
                <a:schemeClr val="tx1">
                  <a:alpha val="20000"/>
                </a:schemeClr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64" name="CustomShape 31"/>
            <p:cNvSpPr/>
            <p:nvPr/>
          </p:nvSpPr>
          <p:spPr>
            <a:xfrm>
              <a:off x="3600" y="6178680"/>
              <a:ext cx="504360" cy="681120"/>
            </a:xfrm>
            <a:custGeom>
              <a:avLst/>
              <a:gdLst/>
              <a:ahLst/>
              <a:cxnLst/>
              <a:rect l="l" t="t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680">
              <a:solidFill>
                <a:schemeClr val="tx1">
                  <a:alpha val="20000"/>
                </a:schemeClr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65" name="CustomShape 32"/>
            <p:cNvSpPr/>
            <p:nvPr/>
          </p:nvSpPr>
          <p:spPr>
            <a:xfrm>
              <a:off x="-1080" y="-59400"/>
              <a:ext cx="11091600" cy="6923520"/>
            </a:xfrm>
            <a:custGeom>
              <a:avLst/>
              <a:gdLst/>
              <a:ahLst/>
              <a:cxnLst/>
              <a:rect l="l" t="t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360">
              <a:solidFill>
                <a:schemeClr val="tx1">
                  <a:alpha val="20000"/>
                </a:schemeClr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66" name="CustomShape 33"/>
            <p:cNvSpPr/>
            <p:nvPr/>
          </p:nvSpPr>
          <p:spPr>
            <a:xfrm>
              <a:off x="5426640" y="-1800"/>
              <a:ext cx="5787720" cy="6846840"/>
            </a:xfrm>
            <a:custGeom>
              <a:avLst/>
              <a:gdLst/>
              <a:ahLst/>
              <a:cxnLst/>
              <a:rect l="l" t="t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360">
              <a:solidFill>
                <a:schemeClr val="tx1">
                  <a:alpha val="20000"/>
                </a:schemeClr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67" name="CustomShape 34"/>
            <p:cNvSpPr/>
            <p:nvPr/>
          </p:nvSpPr>
          <p:spPr>
            <a:xfrm>
              <a:off x="-1080" y="-1800"/>
              <a:ext cx="1056960" cy="614160"/>
            </a:xfrm>
            <a:custGeom>
              <a:avLst/>
              <a:gdLst/>
              <a:ahLst/>
              <a:cxnLst/>
              <a:rect l="l" t="t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360">
              <a:solidFill>
                <a:schemeClr val="tx1">
                  <a:alpha val="20000"/>
                </a:schemeClr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68" name="CustomShape 35"/>
            <p:cNvSpPr/>
            <p:nvPr/>
          </p:nvSpPr>
          <p:spPr>
            <a:xfrm>
              <a:off x="5821920" y="-1800"/>
              <a:ext cx="5587560" cy="6865920"/>
            </a:xfrm>
            <a:custGeom>
              <a:avLst/>
              <a:gdLst/>
              <a:ahLst/>
              <a:cxnLst/>
              <a:rect l="l" t="t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360">
              <a:solidFill>
                <a:schemeClr val="tx1">
                  <a:alpha val="20000"/>
                </a:schemeClr>
              </a:solidFill>
              <a:prstDash val="dash"/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69" name="CustomShape 36"/>
            <p:cNvSpPr/>
            <p:nvPr/>
          </p:nvSpPr>
          <p:spPr>
            <a:xfrm>
              <a:off x="3600" y="-6840"/>
              <a:ext cx="595080" cy="352440"/>
            </a:xfrm>
            <a:custGeom>
              <a:avLst/>
              <a:gdLst/>
              <a:ahLst/>
              <a:cxnLst/>
              <a:rect l="l" t="t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360">
              <a:solidFill>
                <a:schemeClr val="tx1">
                  <a:alpha val="20000"/>
                </a:schemeClr>
              </a:solidFill>
              <a:prstDash val="dash"/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70" name="CustomShape 37"/>
            <p:cNvSpPr/>
            <p:nvPr/>
          </p:nvSpPr>
          <p:spPr>
            <a:xfrm>
              <a:off x="6012360" y="-1800"/>
              <a:ext cx="5497200" cy="6865920"/>
            </a:xfrm>
            <a:custGeom>
              <a:avLst/>
              <a:gdLst/>
              <a:ahLst/>
              <a:cxnLst/>
              <a:rect l="l" t="t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600">
              <a:solidFill>
                <a:schemeClr val="tx1">
                  <a:alpha val="20000"/>
                </a:schemeClr>
              </a:solidFill>
              <a:prstDash val="dashDot"/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71" name="CustomShape 38"/>
            <p:cNvSpPr/>
            <p:nvPr/>
          </p:nvSpPr>
          <p:spPr>
            <a:xfrm>
              <a:off x="-1080" y="-1800"/>
              <a:ext cx="356760" cy="213480"/>
            </a:xfrm>
            <a:custGeom>
              <a:avLst/>
              <a:gdLst/>
              <a:ahLst/>
              <a:cxnLst/>
              <a:rect l="l" t="t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600">
              <a:solidFill>
                <a:schemeClr val="tx1">
                  <a:alpha val="20000"/>
                </a:schemeClr>
              </a:solidFill>
              <a:prstDash val="dashDot"/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72" name="CustomShape 39"/>
            <p:cNvSpPr/>
            <p:nvPr/>
          </p:nvSpPr>
          <p:spPr>
            <a:xfrm>
              <a:off x="6210720" y="-6840"/>
              <a:ext cx="5522400" cy="6870600"/>
            </a:xfrm>
            <a:custGeom>
              <a:avLst/>
              <a:gdLst/>
              <a:ahLst/>
              <a:cxnLst/>
              <a:rect l="l" t="t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360">
              <a:solidFill>
                <a:schemeClr val="tx1">
                  <a:alpha val="20000"/>
                </a:schemeClr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73" name="CustomShape 40"/>
            <p:cNvSpPr/>
            <p:nvPr/>
          </p:nvSpPr>
          <p:spPr>
            <a:xfrm>
              <a:off x="6463080" y="-1800"/>
              <a:ext cx="5412960" cy="6865920"/>
            </a:xfrm>
            <a:custGeom>
              <a:avLst/>
              <a:gdLst/>
              <a:ahLst/>
              <a:cxnLst/>
              <a:rect l="l" t="t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360">
              <a:solidFill>
                <a:schemeClr val="tx1">
                  <a:alpha val="20000"/>
                </a:schemeClr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74" name="CustomShape 41"/>
            <p:cNvSpPr/>
            <p:nvPr/>
          </p:nvSpPr>
          <p:spPr>
            <a:xfrm>
              <a:off x="6877440" y="-1800"/>
              <a:ext cx="5036760" cy="6861240"/>
            </a:xfrm>
            <a:custGeom>
              <a:avLst/>
              <a:gdLst/>
              <a:ahLst/>
              <a:cxnLst/>
              <a:rect l="l" t="t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360">
              <a:solidFill>
                <a:schemeClr val="tx1">
                  <a:alpha val="20000"/>
                </a:schemeClr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75" name="CustomShape 42"/>
            <p:cNvSpPr/>
            <p:nvPr/>
          </p:nvSpPr>
          <p:spPr>
            <a:xfrm>
              <a:off x="8768160" y="-1800"/>
              <a:ext cx="3417480" cy="2741760"/>
            </a:xfrm>
            <a:custGeom>
              <a:avLst/>
              <a:gdLst/>
              <a:ahLst/>
              <a:cxnLst/>
              <a:rect l="l" t="t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360">
              <a:solidFill>
                <a:schemeClr val="tx1">
                  <a:alpha val="20000"/>
                </a:schemeClr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76" name="CustomShape 43"/>
            <p:cNvSpPr/>
            <p:nvPr/>
          </p:nvSpPr>
          <p:spPr>
            <a:xfrm>
              <a:off x="9235080" y="2880"/>
              <a:ext cx="2950920" cy="2554920"/>
            </a:xfrm>
            <a:custGeom>
              <a:avLst/>
              <a:gdLst/>
              <a:ahLst/>
              <a:cxnLst/>
              <a:rect l="l" t="t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360">
              <a:solidFill>
                <a:schemeClr val="tx1">
                  <a:alpha val="20000"/>
                </a:schemeClr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77" name="CustomShape 44"/>
            <p:cNvSpPr/>
            <p:nvPr/>
          </p:nvSpPr>
          <p:spPr>
            <a:xfrm>
              <a:off x="10020960" y="-1800"/>
              <a:ext cx="2165040" cy="1357920"/>
            </a:xfrm>
            <a:custGeom>
              <a:avLst/>
              <a:gdLst/>
              <a:ahLst/>
              <a:cxnLst/>
              <a:rect l="l" t="t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360">
              <a:solidFill>
                <a:schemeClr val="tx1">
                  <a:alpha val="20000"/>
                </a:schemeClr>
              </a:solidFill>
              <a:prstDash val="dash"/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78" name="CustomShape 45"/>
            <p:cNvSpPr/>
            <p:nvPr/>
          </p:nvSpPr>
          <p:spPr>
            <a:xfrm>
              <a:off x="11290680" y="-1800"/>
              <a:ext cx="894960" cy="534240"/>
            </a:xfrm>
            <a:custGeom>
              <a:avLst/>
              <a:gdLst/>
              <a:ahLst/>
              <a:cxnLst/>
              <a:rect l="l" t="t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360">
              <a:solidFill>
                <a:schemeClr val="tx1">
                  <a:alpha val="20000"/>
                </a:schemeClr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379" name="Group 46"/>
          <p:cNvGrpSpPr/>
          <p:nvPr/>
        </p:nvGrpSpPr>
        <p:grpSpPr>
          <a:xfrm>
            <a:off x="807120" y="1186560"/>
            <a:ext cx="3822120" cy="4477680"/>
            <a:chOff x="807120" y="1186560"/>
            <a:chExt cx="3822120" cy="4477680"/>
          </a:xfrm>
        </p:grpSpPr>
        <p:sp>
          <p:nvSpPr>
            <p:cNvPr id="380" name="CustomShape 47"/>
            <p:cNvSpPr/>
            <p:nvPr/>
          </p:nvSpPr>
          <p:spPr>
            <a:xfrm>
              <a:off x="807480" y="1186560"/>
              <a:ext cx="3821400" cy="71568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81" name="CustomShape 48"/>
            <p:cNvSpPr/>
            <p:nvPr/>
          </p:nvSpPr>
          <p:spPr>
            <a:xfrm rot="10800000">
              <a:off x="2515320" y="5313600"/>
              <a:ext cx="406800" cy="350640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82" name="CustomShape 49"/>
            <p:cNvSpPr/>
            <p:nvPr/>
          </p:nvSpPr>
          <p:spPr>
            <a:xfrm>
              <a:off x="807120" y="1991160"/>
              <a:ext cx="3822120" cy="33217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383" name="TextShape 50"/>
          <p:cNvSpPr txBox="1"/>
          <p:nvPr/>
        </p:nvSpPr>
        <p:spPr>
          <a:xfrm>
            <a:off x="895320" y="2075400"/>
            <a:ext cx="3654360" cy="2042280"/>
          </a:xfrm>
          <a:prstGeom prst="rect">
            <a:avLst/>
          </a:prstGeom>
          <a:noFill/>
          <a:ln>
            <a:noFill/>
          </a:ln>
        </p:spPr>
        <p:txBody>
          <a:bodyPr lIns="228600" tIns="228600" rIns="228600" bIns="0" anchor="b">
            <a:normAutofit/>
          </a:bodyPr>
          <a:lstStyle/>
          <a:p>
            <a:pPr algn="ctr">
              <a:lnSpc>
                <a:spcPct val="80000"/>
              </a:lnSpc>
            </a:pPr>
            <a:r>
              <a:rPr lang="el-GR" sz="5400" b="0" strike="noStrike" spc="-151">
                <a:solidFill>
                  <a:srgbClr val="FFFEFF"/>
                </a:solidFill>
                <a:latin typeface="Calibri Light"/>
              </a:rPr>
              <a:t>KUBB</a:t>
            </a:r>
            <a:r>
              <a:t/>
            </a:r>
            <a:br/>
            <a:r>
              <a:rPr lang="el-GR" sz="5400" b="0" strike="noStrike" spc="-151">
                <a:solidFill>
                  <a:srgbClr val="FFFEFF"/>
                </a:solidFill>
                <a:latin typeface="Calibri Light"/>
              </a:rPr>
              <a:t>(Σουηδία)</a:t>
            </a:r>
            <a:endParaRPr lang="el-GR" sz="5400" b="0" strike="noStrike" spc="-1">
              <a:solidFill>
                <a:srgbClr val="000000"/>
              </a:solidFill>
              <a:latin typeface="Rockwell"/>
            </a:endParaRPr>
          </a:p>
        </p:txBody>
      </p:sp>
      <p:sp>
        <p:nvSpPr>
          <p:cNvPr id="384" name="CustomShape 51"/>
          <p:cNvSpPr/>
          <p:nvPr/>
        </p:nvSpPr>
        <p:spPr>
          <a:xfrm>
            <a:off x="5440320" y="-6840"/>
            <a:ext cx="6751440" cy="6870600"/>
          </a:xfrm>
          <a:prstGeom prst="rect">
            <a:avLst/>
          </a:prstGeom>
          <a:solidFill>
            <a:schemeClr val="bg1"/>
          </a:solidFill>
          <a:ln w="9360">
            <a:solidFill>
              <a:schemeClr val="tx1">
                <a:alpha val="2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385" name="Εικόνα 4"/>
          <p:cNvPicPr/>
          <p:nvPr/>
        </p:nvPicPr>
        <p:blipFill>
          <a:blip r:embed="rId2" cstate="print"/>
          <a:stretch/>
        </p:blipFill>
        <p:spPr>
          <a:xfrm>
            <a:off x="5757120" y="1138320"/>
            <a:ext cx="6120000" cy="459000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6" name="Group 1"/>
          <p:cNvGrpSpPr/>
          <p:nvPr/>
        </p:nvGrpSpPr>
        <p:grpSpPr>
          <a:xfrm>
            <a:off x="-329760" y="-59400"/>
            <a:ext cx="12515760" cy="6923520"/>
            <a:chOff x="-329760" y="-59400"/>
            <a:chExt cx="12515760" cy="6923520"/>
          </a:xfrm>
        </p:grpSpPr>
        <p:sp>
          <p:nvSpPr>
            <p:cNvPr id="387" name="CustomShape 2"/>
            <p:cNvSpPr/>
            <p:nvPr/>
          </p:nvSpPr>
          <p:spPr>
            <a:xfrm>
              <a:off x="-329760" y="1290960"/>
              <a:ext cx="9702360" cy="5573160"/>
            </a:xfrm>
            <a:custGeom>
              <a:avLst/>
              <a:gdLst/>
              <a:ahLst/>
              <a:cxnLst/>
              <a:rect l="l" t="t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360">
              <a:solidFill>
                <a:schemeClr val="tx1">
                  <a:alpha val="20000"/>
                </a:schemeClr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88" name="CustomShape 3"/>
            <p:cNvSpPr/>
            <p:nvPr/>
          </p:nvSpPr>
          <p:spPr>
            <a:xfrm>
              <a:off x="670320" y="2010600"/>
              <a:ext cx="7373520" cy="4848480"/>
            </a:xfrm>
            <a:custGeom>
              <a:avLst/>
              <a:gdLst/>
              <a:ahLst/>
              <a:cxnLst/>
              <a:rect l="l" t="t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360">
              <a:solidFill>
                <a:schemeClr val="tx1">
                  <a:alpha val="20000"/>
                </a:schemeClr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89" name="CustomShape 4"/>
            <p:cNvSpPr/>
            <p:nvPr/>
          </p:nvSpPr>
          <p:spPr>
            <a:xfrm>
              <a:off x="251280" y="1780920"/>
              <a:ext cx="8035560" cy="5083200"/>
            </a:xfrm>
            <a:custGeom>
              <a:avLst/>
              <a:gdLst/>
              <a:ahLst/>
              <a:cxnLst/>
              <a:rect l="l" t="t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360">
              <a:solidFill>
                <a:schemeClr val="tx1">
                  <a:alpha val="20000"/>
                </a:schemeClr>
              </a:solidFill>
              <a:prstDash val="dash"/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90" name="CustomShape 5"/>
            <p:cNvSpPr/>
            <p:nvPr/>
          </p:nvSpPr>
          <p:spPr>
            <a:xfrm>
              <a:off x="-1080" y="542520"/>
              <a:ext cx="10334160" cy="6321600"/>
            </a:xfrm>
            <a:custGeom>
              <a:avLst/>
              <a:gdLst/>
              <a:ahLst/>
              <a:cxnLst/>
              <a:rect l="l" t="t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360">
              <a:solidFill>
                <a:schemeClr val="tx1">
                  <a:alpha val="20000"/>
                </a:schemeClr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91" name="CustomShape 6"/>
            <p:cNvSpPr/>
            <p:nvPr/>
          </p:nvSpPr>
          <p:spPr>
            <a:xfrm>
              <a:off x="3600" y="6178680"/>
              <a:ext cx="504360" cy="681120"/>
            </a:xfrm>
            <a:custGeom>
              <a:avLst/>
              <a:gdLst/>
              <a:ahLst/>
              <a:cxnLst/>
              <a:rect l="l" t="t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680">
              <a:solidFill>
                <a:schemeClr val="tx1">
                  <a:alpha val="20000"/>
                </a:schemeClr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92" name="CustomShape 7"/>
            <p:cNvSpPr/>
            <p:nvPr/>
          </p:nvSpPr>
          <p:spPr>
            <a:xfrm>
              <a:off x="-1080" y="-59400"/>
              <a:ext cx="11091600" cy="6923520"/>
            </a:xfrm>
            <a:custGeom>
              <a:avLst/>
              <a:gdLst/>
              <a:ahLst/>
              <a:cxnLst/>
              <a:rect l="l" t="t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360">
              <a:solidFill>
                <a:schemeClr val="tx1">
                  <a:alpha val="20000"/>
                </a:schemeClr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93" name="CustomShape 8"/>
            <p:cNvSpPr/>
            <p:nvPr/>
          </p:nvSpPr>
          <p:spPr>
            <a:xfrm>
              <a:off x="5426640" y="-1800"/>
              <a:ext cx="5787720" cy="6846840"/>
            </a:xfrm>
            <a:custGeom>
              <a:avLst/>
              <a:gdLst/>
              <a:ahLst/>
              <a:cxnLst/>
              <a:rect l="l" t="t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360">
              <a:solidFill>
                <a:schemeClr val="tx1">
                  <a:alpha val="20000"/>
                </a:schemeClr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94" name="CustomShape 9"/>
            <p:cNvSpPr/>
            <p:nvPr/>
          </p:nvSpPr>
          <p:spPr>
            <a:xfrm>
              <a:off x="-1080" y="-1800"/>
              <a:ext cx="1056960" cy="614160"/>
            </a:xfrm>
            <a:custGeom>
              <a:avLst/>
              <a:gdLst/>
              <a:ahLst/>
              <a:cxnLst/>
              <a:rect l="l" t="t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360">
              <a:solidFill>
                <a:schemeClr val="tx1">
                  <a:alpha val="20000"/>
                </a:schemeClr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95" name="CustomShape 10"/>
            <p:cNvSpPr/>
            <p:nvPr/>
          </p:nvSpPr>
          <p:spPr>
            <a:xfrm>
              <a:off x="5821920" y="-1800"/>
              <a:ext cx="5587560" cy="6865920"/>
            </a:xfrm>
            <a:custGeom>
              <a:avLst/>
              <a:gdLst/>
              <a:ahLst/>
              <a:cxnLst/>
              <a:rect l="l" t="t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360">
              <a:solidFill>
                <a:schemeClr val="tx1">
                  <a:alpha val="20000"/>
                </a:schemeClr>
              </a:solidFill>
              <a:prstDash val="dash"/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96" name="CustomShape 11"/>
            <p:cNvSpPr/>
            <p:nvPr/>
          </p:nvSpPr>
          <p:spPr>
            <a:xfrm>
              <a:off x="3600" y="-6840"/>
              <a:ext cx="595080" cy="352440"/>
            </a:xfrm>
            <a:custGeom>
              <a:avLst/>
              <a:gdLst/>
              <a:ahLst/>
              <a:cxnLst/>
              <a:rect l="l" t="t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360">
              <a:solidFill>
                <a:schemeClr val="tx1">
                  <a:alpha val="20000"/>
                </a:schemeClr>
              </a:solidFill>
              <a:prstDash val="dash"/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97" name="CustomShape 12"/>
            <p:cNvSpPr/>
            <p:nvPr/>
          </p:nvSpPr>
          <p:spPr>
            <a:xfrm>
              <a:off x="6012360" y="-1800"/>
              <a:ext cx="5497200" cy="6865920"/>
            </a:xfrm>
            <a:custGeom>
              <a:avLst/>
              <a:gdLst/>
              <a:ahLst/>
              <a:cxnLst/>
              <a:rect l="l" t="t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600">
              <a:solidFill>
                <a:schemeClr val="tx1">
                  <a:alpha val="20000"/>
                </a:schemeClr>
              </a:solidFill>
              <a:prstDash val="dashDot"/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98" name="CustomShape 13"/>
            <p:cNvSpPr/>
            <p:nvPr/>
          </p:nvSpPr>
          <p:spPr>
            <a:xfrm>
              <a:off x="-1080" y="-1800"/>
              <a:ext cx="356760" cy="213480"/>
            </a:xfrm>
            <a:custGeom>
              <a:avLst/>
              <a:gdLst/>
              <a:ahLst/>
              <a:cxnLst/>
              <a:rect l="l" t="t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600">
              <a:solidFill>
                <a:schemeClr val="tx1">
                  <a:alpha val="20000"/>
                </a:schemeClr>
              </a:solidFill>
              <a:prstDash val="dashDot"/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99" name="CustomShape 14"/>
            <p:cNvSpPr/>
            <p:nvPr/>
          </p:nvSpPr>
          <p:spPr>
            <a:xfrm>
              <a:off x="6210720" y="-6840"/>
              <a:ext cx="5522400" cy="6870600"/>
            </a:xfrm>
            <a:custGeom>
              <a:avLst/>
              <a:gdLst/>
              <a:ahLst/>
              <a:cxnLst/>
              <a:rect l="l" t="t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360">
              <a:solidFill>
                <a:schemeClr val="tx1">
                  <a:alpha val="20000"/>
                </a:schemeClr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00" name="CustomShape 15"/>
            <p:cNvSpPr/>
            <p:nvPr/>
          </p:nvSpPr>
          <p:spPr>
            <a:xfrm>
              <a:off x="6463080" y="-1800"/>
              <a:ext cx="5412960" cy="6865920"/>
            </a:xfrm>
            <a:custGeom>
              <a:avLst/>
              <a:gdLst/>
              <a:ahLst/>
              <a:cxnLst/>
              <a:rect l="l" t="t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360">
              <a:solidFill>
                <a:schemeClr val="tx1">
                  <a:alpha val="20000"/>
                </a:schemeClr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01" name="CustomShape 16"/>
            <p:cNvSpPr/>
            <p:nvPr/>
          </p:nvSpPr>
          <p:spPr>
            <a:xfrm>
              <a:off x="6877440" y="-1800"/>
              <a:ext cx="5036760" cy="6861240"/>
            </a:xfrm>
            <a:custGeom>
              <a:avLst/>
              <a:gdLst/>
              <a:ahLst/>
              <a:cxnLst/>
              <a:rect l="l" t="t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360">
              <a:solidFill>
                <a:schemeClr val="tx1">
                  <a:alpha val="20000"/>
                </a:schemeClr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02" name="CustomShape 17"/>
            <p:cNvSpPr/>
            <p:nvPr/>
          </p:nvSpPr>
          <p:spPr>
            <a:xfrm>
              <a:off x="8768160" y="-1800"/>
              <a:ext cx="3417480" cy="2741760"/>
            </a:xfrm>
            <a:custGeom>
              <a:avLst/>
              <a:gdLst/>
              <a:ahLst/>
              <a:cxnLst/>
              <a:rect l="l" t="t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360">
              <a:solidFill>
                <a:schemeClr val="tx1">
                  <a:alpha val="20000"/>
                </a:schemeClr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03" name="CustomShape 18"/>
            <p:cNvSpPr/>
            <p:nvPr/>
          </p:nvSpPr>
          <p:spPr>
            <a:xfrm>
              <a:off x="9235080" y="2880"/>
              <a:ext cx="2950920" cy="2554920"/>
            </a:xfrm>
            <a:custGeom>
              <a:avLst/>
              <a:gdLst/>
              <a:ahLst/>
              <a:cxnLst/>
              <a:rect l="l" t="t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360">
              <a:solidFill>
                <a:schemeClr val="tx1">
                  <a:alpha val="20000"/>
                </a:schemeClr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04" name="CustomShape 19"/>
            <p:cNvSpPr/>
            <p:nvPr/>
          </p:nvSpPr>
          <p:spPr>
            <a:xfrm>
              <a:off x="10020960" y="-1800"/>
              <a:ext cx="2165040" cy="1357920"/>
            </a:xfrm>
            <a:custGeom>
              <a:avLst/>
              <a:gdLst/>
              <a:ahLst/>
              <a:cxnLst/>
              <a:rect l="l" t="t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360">
              <a:solidFill>
                <a:schemeClr val="tx1">
                  <a:alpha val="20000"/>
                </a:schemeClr>
              </a:solidFill>
              <a:prstDash val="dash"/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05" name="CustomShape 20"/>
            <p:cNvSpPr/>
            <p:nvPr/>
          </p:nvSpPr>
          <p:spPr>
            <a:xfrm>
              <a:off x="11290680" y="-1800"/>
              <a:ext cx="894960" cy="534240"/>
            </a:xfrm>
            <a:custGeom>
              <a:avLst/>
              <a:gdLst/>
              <a:ahLst/>
              <a:cxnLst/>
              <a:rect l="l" t="t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360">
              <a:solidFill>
                <a:schemeClr val="tx1">
                  <a:alpha val="20000"/>
                </a:schemeClr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406" name="Group 21"/>
          <p:cNvGrpSpPr/>
          <p:nvPr/>
        </p:nvGrpSpPr>
        <p:grpSpPr>
          <a:xfrm>
            <a:off x="1669320" y="1186560"/>
            <a:ext cx="8848080" cy="4477680"/>
            <a:chOff x="1669320" y="1186560"/>
            <a:chExt cx="8848080" cy="4477680"/>
          </a:xfrm>
        </p:grpSpPr>
        <p:sp>
          <p:nvSpPr>
            <p:cNvPr id="407" name="CustomShape 22"/>
            <p:cNvSpPr/>
            <p:nvPr/>
          </p:nvSpPr>
          <p:spPr>
            <a:xfrm>
              <a:off x="1674000" y="1186560"/>
              <a:ext cx="8843400" cy="71568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08" name="CustomShape 23"/>
            <p:cNvSpPr/>
            <p:nvPr/>
          </p:nvSpPr>
          <p:spPr>
            <a:xfrm rot="10800000">
              <a:off x="5892840" y="5313600"/>
              <a:ext cx="406800" cy="350640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09" name="CustomShape 24"/>
            <p:cNvSpPr/>
            <p:nvPr/>
          </p:nvSpPr>
          <p:spPr>
            <a:xfrm>
              <a:off x="1669320" y="1991160"/>
              <a:ext cx="8845200" cy="33217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410" name="CustomShape 25"/>
          <p:cNvSpPr/>
          <p:nvPr/>
        </p:nvSpPr>
        <p:spPr>
          <a:xfrm>
            <a:off x="0" y="0"/>
            <a:ext cx="12191400" cy="6857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11" name="CustomShape 26"/>
          <p:cNvSpPr/>
          <p:nvPr/>
        </p:nvSpPr>
        <p:spPr>
          <a:xfrm>
            <a:off x="-329760" y="1290960"/>
            <a:ext cx="9702360" cy="5573160"/>
          </a:xfrm>
          <a:custGeom>
            <a:avLst/>
            <a:gdLst/>
            <a:ahLst/>
            <a:cxnLst/>
            <a:rect l="l" t="t" r="r" b="b"/>
            <a:pathLst>
              <a:path w="2038" h="1169">
                <a:moveTo>
                  <a:pt x="1752" y="1169"/>
                </a:moveTo>
                <a:cubicBezTo>
                  <a:pt x="2038" y="928"/>
                  <a:pt x="1673" y="513"/>
                  <a:pt x="1487" y="334"/>
                </a:cubicBezTo>
                <a:cubicBezTo>
                  <a:pt x="1316" y="170"/>
                  <a:pt x="1099" y="43"/>
                  <a:pt x="860" y="22"/>
                </a:cubicBezTo>
                <a:cubicBezTo>
                  <a:pt x="621" y="0"/>
                  <a:pt x="341" y="128"/>
                  <a:pt x="199" y="318"/>
                </a:cubicBezTo>
                <a:cubicBezTo>
                  <a:pt x="0" y="586"/>
                  <a:pt x="184" y="965"/>
                  <a:pt x="399" y="1165"/>
                </a:cubicBezTo>
              </a:path>
            </a:pathLst>
          </a:custGeom>
          <a:noFill/>
          <a:ln w="9360">
            <a:solidFill>
              <a:schemeClr val="tx1">
                <a:alpha val="20000"/>
              </a:schemeClr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2" name="CustomShape 27"/>
          <p:cNvSpPr/>
          <p:nvPr/>
        </p:nvSpPr>
        <p:spPr>
          <a:xfrm>
            <a:off x="670320" y="2010600"/>
            <a:ext cx="7373520" cy="4848480"/>
          </a:xfrm>
          <a:custGeom>
            <a:avLst/>
            <a:gdLst/>
            <a:ahLst/>
            <a:cxnLst/>
            <a:rect l="l" t="t" r="r" b="b"/>
            <a:pathLst>
              <a:path w="1549" h="1017">
                <a:moveTo>
                  <a:pt x="1025" y="1016"/>
                </a:moveTo>
                <a:cubicBezTo>
                  <a:pt x="1223" y="971"/>
                  <a:pt x="1549" y="857"/>
                  <a:pt x="1443" y="592"/>
                </a:cubicBezTo>
                <a:cubicBezTo>
                  <a:pt x="1344" y="344"/>
                  <a:pt x="1041" y="111"/>
                  <a:pt x="782" y="53"/>
                </a:cubicBezTo>
                <a:cubicBezTo>
                  <a:pt x="545" y="0"/>
                  <a:pt x="275" y="117"/>
                  <a:pt x="150" y="329"/>
                </a:cubicBezTo>
                <a:cubicBezTo>
                  <a:pt x="0" y="584"/>
                  <a:pt x="243" y="911"/>
                  <a:pt x="477" y="1017"/>
                </a:cubicBezTo>
              </a:path>
            </a:pathLst>
          </a:custGeom>
          <a:noFill/>
          <a:ln w="9360">
            <a:solidFill>
              <a:schemeClr val="tx1">
                <a:alpha val="20000"/>
              </a:schemeClr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3" name="CustomShape 28"/>
          <p:cNvSpPr/>
          <p:nvPr/>
        </p:nvSpPr>
        <p:spPr>
          <a:xfrm>
            <a:off x="251280" y="1780920"/>
            <a:ext cx="8035560" cy="5083200"/>
          </a:xfrm>
          <a:custGeom>
            <a:avLst/>
            <a:gdLst/>
            <a:ahLst/>
            <a:cxnLst/>
            <a:rect l="l" t="t" r="r" b="b"/>
            <a:pathLst>
              <a:path w="1688" h="1066">
                <a:moveTo>
                  <a:pt x="1302" y="1066"/>
                </a:moveTo>
                <a:cubicBezTo>
                  <a:pt x="1416" y="1024"/>
                  <a:pt x="1551" y="962"/>
                  <a:pt x="1613" y="850"/>
                </a:cubicBezTo>
                <a:cubicBezTo>
                  <a:pt x="1688" y="715"/>
                  <a:pt x="1606" y="575"/>
                  <a:pt x="1517" y="471"/>
                </a:cubicBezTo>
                <a:cubicBezTo>
                  <a:pt x="1336" y="258"/>
                  <a:pt x="1084" y="62"/>
                  <a:pt x="798" y="28"/>
                </a:cubicBezTo>
                <a:cubicBezTo>
                  <a:pt x="559" y="0"/>
                  <a:pt x="317" y="138"/>
                  <a:pt x="181" y="333"/>
                </a:cubicBezTo>
                <a:cubicBezTo>
                  <a:pt x="0" y="592"/>
                  <a:pt x="191" y="907"/>
                  <a:pt x="420" y="1066"/>
                </a:cubicBezTo>
              </a:path>
            </a:pathLst>
          </a:custGeom>
          <a:noFill/>
          <a:ln w="9360">
            <a:solidFill>
              <a:schemeClr val="tx1">
                <a:alpha val="20000"/>
              </a:schemeClr>
            </a:solidFill>
            <a:prstDash val="dash"/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4" name="CustomShape 29"/>
          <p:cNvSpPr/>
          <p:nvPr/>
        </p:nvSpPr>
        <p:spPr>
          <a:xfrm>
            <a:off x="-1080" y="542520"/>
            <a:ext cx="10334160" cy="6321600"/>
          </a:xfrm>
          <a:custGeom>
            <a:avLst/>
            <a:gdLst/>
            <a:ahLst/>
            <a:cxnLst/>
            <a:rect l="l" t="t" r="r" b="b"/>
            <a:pathLst>
              <a:path w="2171" h="1326">
                <a:moveTo>
                  <a:pt x="1873" y="1326"/>
                </a:moveTo>
                <a:cubicBezTo>
                  <a:pt x="2171" y="1045"/>
                  <a:pt x="1825" y="678"/>
                  <a:pt x="1609" y="473"/>
                </a:cubicBezTo>
                <a:cubicBezTo>
                  <a:pt x="1406" y="281"/>
                  <a:pt x="1159" y="116"/>
                  <a:pt x="880" y="63"/>
                </a:cubicBezTo>
                <a:cubicBezTo>
                  <a:pt x="545" y="0"/>
                  <a:pt x="214" y="161"/>
                  <a:pt x="0" y="423"/>
                </a:cubicBezTo>
              </a:path>
            </a:pathLst>
          </a:custGeom>
          <a:noFill/>
          <a:ln w="9360">
            <a:solidFill>
              <a:schemeClr val="tx1">
                <a:alpha val="20000"/>
              </a:schemeClr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5" name="CustomShape 30"/>
          <p:cNvSpPr/>
          <p:nvPr/>
        </p:nvSpPr>
        <p:spPr>
          <a:xfrm>
            <a:off x="3600" y="6178680"/>
            <a:ext cx="504360" cy="681120"/>
          </a:xfrm>
          <a:custGeom>
            <a:avLst/>
            <a:gdLst/>
            <a:ahLst/>
            <a:cxnLst/>
            <a:rect l="l" t="t" r="r" b="b"/>
            <a:pathLst>
              <a:path w="106" h="143">
                <a:moveTo>
                  <a:pt x="0" y="0"/>
                </a:moveTo>
                <a:cubicBezTo>
                  <a:pt x="35" y="54"/>
                  <a:pt x="70" y="101"/>
                  <a:pt x="106" y="143"/>
                </a:cubicBezTo>
              </a:path>
            </a:pathLst>
          </a:custGeom>
          <a:noFill/>
          <a:ln w="4680">
            <a:solidFill>
              <a:schemeClr val="tx1">
                <a:alpha val="20000"/>
              </a:schemeClr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6" name="CustomShape 31"/>
          <p:cNvSpPr/>
          <p:nvPr/>
        </p:nvSpPr>
        <p:spPr>
          <a:xfrm>
            <a:off x="-1080" y="-59400"/>
            <a:ext cx="11091600" cy="6923520"/>
          </a:xfrm>
          <a:custGeom>
            <a:avLst/>
            <a:gdLst/>
            <a:ahLst/>
            <a:cxnLst/>
            <a:rect l="l" t="t" r="r" b="b"/>
            <a:pathLst>
              <a:path w="2330" h="1452">
                <a:moveTo>
                  <a:pt x="2046" y="1452"/>
                </a:moveTo>
                <a:cubicBezTo>
                  <a:pt x="2330" y="1153"/>
                  <a:pt x="2049" y="821"/>
                  <a:pt x="1813" y="601"/>
                </a:cubicBezTo>
                <a:cubicBezTo>
                  <a:pt x="1569" y="375"/>
                  <a:pt x="1282" y="179"/>
                  <a:pt x="956" y="97"/>
                </a:cubicBezTo>
                <a:cubicBezTo>
                  <a:pt x="572" y="0"/>
                  <a:pt x="292" y="101"/>
                  <a:pt x="0" y="366"/>
                </a:cubicBezTo>
              </a:path>
            </a:pathLst>
          </a:custGeom>
          <a:noFill/>
          <a:ln w="9360">
            <a:solidFill>
              <a:schemeClr val="tx1">
                <a:alpha val="20000"/>
              </a:schemeClr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7" name="CustomShape 32"/>
          <p:cNvSpPr/>
          <p:nvPr/>
        </p:nvSpPr>
        <p:spPr>
          <a:xfrm>
            <a:off x="-1080" y="-1800"/>
            <a:ext cx="1056960" cy="614160"/>
          </a:xfrm>
          <a:custGeom>
            <a:avLst/>
            <a:gdLst/>
            <a:ahLst/>
            <a:cxnLst/>
            <a:rect l="l" t="t" r="r" b="b"/>
            <a:pathLst>
              <a:path w="222" h="129">
                <a:moveTo>
                  <a:pt x="222" y="0"/>
                </a:moveTo>
                <a:cubicBezTo>
                  <a:pt x="152" y="35"/>
                  <a:pt x="76" y="78"/>
                  <a:pt x="0" y="129"/>
                </a:cubicBezTo>
              </a:path>
            </a:pathLst>
          </a:custGeom>
          <a:noFill/>
          <a:ln w="9360">
            <a:solidFill>
              <a:schemeClr val="tx1">
                <a:alpha val="20000"/>
              </a:schemeClr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8" name="CustomShape 33"/>
          <p:cNvSpPr/>
          <p:nvPr/>
        </p:nvSpPr>
        <p:spPr>
          <a:xfrm>
            <a:off x="3600" y="-6840"/>
            <a:ext cx="595080" cy="352440"/>
          </a:xfrm>
          <a:custGeom>
            <a:avLst/>
            <a:gdLst/>
            <a:ahLst/>
            <a:cxnLst/>
            <a:rect l="l" t="t" r="r" b="b"/>
            <a:pathLst>
              <a:path w="125" h="74">
                <a:moveTo>
                  <a:pt x="125" y="0"/>
                </a:moveTo>
                <a:cubicBezTo>
                  <a:pt x="85" y="22"/>
                  <a:pt x="43" y="47"/>
                  <a:pt x="0" y="74"/>
                </a:cubicBezTo>
              </a:path>
            </a:pathLst>
          </a:custGeom>
          <a:noFill/>
          <a:ln w="9360">
            <a:solidFill>
              <a:schemeClr val="tx1">
                <a:alpha val="20000"/>
              </a:schemeClr>
            </a:solidFill>
            <a:prstDash val="dash"/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9" name="CustomShape 34"/>
          <p:cNvSpPr/>
          <p:nvPr/>
        </p:nvSpPr>
        <p:spPr>
          <a:xfrm>
            <a:off x="-1080" y="-1800"/>
            <a:ext cx="356760" cy="213480"/>
          </a:xfrm>
          <a:custGeom>
            <a:avLst/>
            <a:gdLst/>
            <a:ahLst/>
            <a:cxnLst/>
            <a:rect l="l" t="t" r="r" b="b"/>
            <a:pathLst>
              <a:path w="75" h="45">
                <a:moveTo>
                  <a:pt x="75" y="0"/>
                </a:moveTo>
                <a:cubicBezTo>
                  <a:pt x="50" y="14"/>
                  <a:pt x="25" y="29"/>
                  <a:pt x="0" y="45"/>
                </a:cubicBezTo>
              </a:path>
            </a:pathLst>
          </a:custGeom>
          <a:noFill/>
          <a:ln w="12600">
            <a:solidFill>
              <a:schemeClr val="tx1">
                <a:alpha val="20000"/>
              </a:schemeClr>
            </a:solidFill>
            <a:prstDash val="dashDot"/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20" name="CustomShape 35"/>
          <p:cNvSpPr/>
          <p:nvPr/>
        </p:nvSpPr>
        <p:spPr>
          <a:xfrm>
            <a:off x="5426640" y="-1800"/>
            <a:ext cx="5787720" cy="6846840"/>
          </a:xfrm>
          <a:custGeom>
            <a:avLst/>
            <a:gdLst/>
            <a:ahLst/>
            <a:cxnLst/>
            <a:rect l="l" t="t" r="r" b="b"/>
            <a:pathLst>
              <a:path w="1216" h="1436">
                <a:moveTo>
                  <a:pt x="1094" y="1436"/>
                </a:moveTo>
                <a:cubicBezTo>
                  <a:pt x="1216" y="1114"/>
                  <a:pt x="904" y="770"/>
                  <a:pt x="709" y="551"/>
                </a:cubicBezTo>
                <a:cubicBezTo>
                  <a:pt x="509" y="327"/>
                  <a:pt x="274" y="127"/>
                  <a:pt x="0" y="0"/>
                </a:cubicBezTo>
              </a:path>
            </a:pathLst>
          </a:custGeom>
          <a:noFill/>
          <a:ln w="9360">
            <a:solidFill>
              <a:schemeClr val="tx1">
                <a:alpha val="20000"/>
              </a:schemeClr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21" name="CustomShape 36"/>
          <p:cNvSpPr/>
          <p:nvPr/>
        </p:nvSpPr>
        <p:spPr>
          <a:xfrm>
            <a:off x="9235080" y="2880"/>
            <a:ext cx="2950920" cy="2554920"/>
          </a:xfrm>
          <a:custGeom>
            <a:avLst/>
            <a:gdLst/>
            <a:ahLst/>
            <a:cxnLst/>
            <a:rect l="l" t="t" r="r" b="b"/>
            <a:pathLst>
              <a:path w="620" h="536">
                <a:moveTo>
                  <a:pt x="620" y="536"/>
                </a:moveTo>
                <a:cubicBezTo>
                  <a:pt x="404" y="314"/>
                  <a:pt x="196" y="138"/>
                  <a:pt x="0" y="0"/>
                </a:cubicBezTo>
              </a:path>
            </a:pathLst>
          </a:custGeom>
          <a:noFill/>
          <a:ln w="9360">
            <a:solidFill>
              <a:schemeClr val="tx1">
                <a:alpha val="20000"/>
              </a:schemeClr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22" name="TextShape 37"/>
          <p:cNvSpPr txBox="1"/>
          <p:nvPr/>
        </p:nvSpPr>
        <p:spPr>
          <a:xfrm>
            <a:off x="8825400" y="1477800"/>
            <a:ext cx="2928960" cy="2467800"/>
          </a:xfrm>
          <a:prstGeom prst="rect">
            <a:avLst/>
          </a:prstGeom>
          <a:noFill/>
          <a:ln>
            <a:noFill/>
          </a:ln>
        </p:spPr>
        <p:txBody>
          <a:bodyPr lIns="228600" tIns="228600" rIns="228600" bIns="0" anchor="b">
            <a:normAutofit/>
          </a:bodyPr>
          <a:lstStyle/>
          <a:p>
            <a:pPr>
              <a:lnSpc>
                <a:spcPct val="80000"/>
              </a:lnSpc>
            </a:pPr>
            <a:r>
              <a:rPr lang="el-GR" sz="4000" b="0" strike="noStrike" spc="-151">
                <a:solidFill>
                  <a:srgbClr val="454545"/>
                </a:solidFill>
                <a:latin typeface="Calibri Light"/>
              </a:rPr>
              <a:t>MIKADO</a:t>
            </a:r>
            <a:r>
              <a:t/>
            </a:r>
            <a:br/>
            <a:r>
              <a:rPr lang="el-GR" sz="4000" b="0" strike="noStrike" spc="-151">
                <a:solidFill>
                  <a:srgbClr val="454545"/>
                </a:solidFill>
                <a:latin typeface="Calibri Light"/>
              </a:rPr>
              <a:t>(Ιαπωνία)</a:t>
            </a:r>
            <a:endParaRPr lang="el-GR" sz="4000" b="0" strike="noStrike" spc="-1">
              <a:solidFill>
                <a:srgbClr val="000000"/>
              </a:solidFill>
              <a:latin typeface="Rockwell"/>
            </a:endParaRPr>
          </a:p>
        </p:txBody>
      </p:sp>
      <p:sp>
        <p:nvSpPr>
          <p:cNvPr id="423" name="CustomShape 38"/>
          <p:cNvSpPr/>
          <p:nvPr/>
        </p:nvSpPr>
        <p:spPr>
          <a:xfrm>
            <a:off x="10020960" y="-1800"/>
            <a:ext cx="2165040" cy="1357920"/>
          </a:xfrm>
          <a:custGeom>
            <a:avLst/>
            <a:gdLst/>
            <a:ahLst/>
            <a:cxnLst/>
            <a:rect l="l" t="t" r="r" b="b"/>
            <a:pathLst>
              <a:path w="455" h="285">
                <a:moveTo>
                  <a:pt x="0" y="0"/>
                </a:moveTo>
                <a:cubicBezTo>
                  <a:pt x="153" y="85"/>
                  <a:pt x="308" y="180"/>
                  <a:pt x="455" y="285"/>
                </a:cubicBezTo>
              </a:path>
            </a:pathLst>
          </a:custGeom>
          <a:noFill/>
          <a:ln w="9360">
            <a:solidFill>
              <a:schemeClr val="tx1">
                <a:alpha val="20000"/>
              </a:schemeClr>
            </a:solidFill>
            <a:prstDash val="dash"/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24" name="CustomShape 39"/>
          <p:cNvSpPr/>
          <p:nvPr/>
        </p:nvSpPr>
        <p:spPr>
          <a:xfrm>
            <a:off x="11290680" y="-1800"/>
            <a:ext cx="894960" cy="534240"/>
          </a:xfrm>
          <a:custGeom>
            <a:avLst/>
            <a:gdLst/>
            <a:ahLst/>
            <a:cxnLst/>
            <a:rect l="l" t="t" r="r" b="b"/>
            <a:pathLst>
              <a:path w="188" h="112">
                <a:moveTo>
                  <a:pt x="0" y="0"/>
                </a:moveTo>
                <a:cubicBezTo>
                  <a:pt x="63" y="36"/>
                  <a:pt x="126" y="73"/>
                  <a:pt x="188" y="112"/>
                </a:cubicBezTo>
              </a:path>
            </a:pathLst>
          </a:custGeom>
          <a:noFill/>
          <a:ln w="9360">
            <a:solidFill>
              <a:schemeClr val="tx1">
                <a:alpha val="20000"/>
              </a:schemeClr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25" name="CustomShape 40"/>
          <p:cNvSpPr/>
          <p:nvPr/>
        </p:nvSpPr>
        <p:spPr>
          <a:xfrm rot="20931600">
            <a:off x="752040" y="2217960"/>
            <a:ext cx="4418280" cy="4259160"/>
          </a:xfrm>
          <a:custGeom>
            <a:avLst/>
            <a:gdLst/>
            <a:ahLst/>
            <a:cxnLst/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426" name="Εικόνα 4"/>
          <p:cNvPicPr/>
          <p:nvPr/>
        </p:nvPicPr>
        <p:blipFill>
          <a:blip r:embed="rId2" cstate="print"/>
          <a:srcRect t="3976" r="1" b="4243"/>
          <a:stretch/>
        </p:blipFill>
        <p:spPr>
          <a:xfrm>
            <a:off x="666712" y="857232"/>
            <a:ext cx="7761600" cy="53427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7" name="Group 1"/>
          <p:cNvGrpSpPr/>
          <p:nvPr/>
        </p:nvGrpSpPr>
        <p:grpSpPr>
          <a:xfrm>
            <a:off x="-329760" y="-59400"/>
            <a:ext cx="12515760" cy="6923520"/>
            <a:chOff x="-329760" y="-59400"/>
            <a:chExt cx="12515760" cy="6923520"/>
          </a:xfrm>
        </p:grpSpPr>
        <p:sp>
          <p:nvSpPr>
            <p:cNvPr id="428" name="CustomShape 2"/>
            <p:cNvSpPr/>
            <p:nvPr/>
          </p:nvSpPr>
          <p:spPr>
            <a:xfrm>
              <a:off x="-329760" y="1290960"/>
              <a:ext cx="9702360" cy="5573160"/>
            </a:xfrm>
            <a:custGeom>
              <a:avLst/>
              <a:gdLst/>
              <a:ahLst/>
              <a:cxnLst/>
              <a:rect l="l" t="t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360">
              <a:solidFill>
                <a:schemeClr val="tx1">
                  <a:alpha val="20000"/>
                </a:schemeClr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29" name="CustomShape 3"/>
            <p:cNvSpPr/>
            <p:nvPr/>
          </p:nvSpPr>
          <p:spPr>
            <a:xfrm>
              <a:off x="670320" y="2010600"/>
              <a:ext cx="7373520" cy="4848480"/>
            </a:xfrm>
            <a:custGeom>
              <a:avLst/>
              <a:gdLst/>
              <a:ahLst/>
              <a:cxnLst/>
              <a:rect l="l" t="t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360">
              <a:solidFill>
                <a:schemeClr val="tx1">
                  <a:alpha val="20000"/>
                </a:schemeClr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30" name="CustomShape 4"/>
            <p:cNvSpPr/>
            <p:nvPr/>
          </p:nvSpPr>
          <p:spPr>
            <a:xfrm>
              <a:off x="251280" y="1780920"/>
              <a:ext cx="8035560" cy="5083200"/>
            </a:xfrm>
            <a:custGeom>
              <a:avLst/>
              <a:gdLst/>
              <a:ahLst/>
              <a:cxnLst/>
              <a:rect l="l" t="t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360">
              <a:solidFill>
                <a:schemeClr val="tx1">
                  <a:alpha val="20000"/>
                </a:schemeClr>
              </a:solidFill>
              <a:prstDash val="dash"/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31" name="CustomShape 5"/>
            <p:cNvSpPr/>
            <p:nvPr/>
          </p:nvSpPr>
          <p:spPr>
            <a:xfrm>
              <a:off x="-1080" y="542520"/>
              <a:ext cx="10334160" cy="6321600"/>
            </a:xfrm>
            <a:custGeom>
              <a:avLst/>
              <a:gdLst/>
              <a:ahLst/>
              <a:cxnLst/>
              <a:rect l="l" t="t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360">
              <a:solidFill>
                <a:schemeClr val="tx1">
                  <a:alpha val="20000"/>
                </a:schemeClr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32" name="CustomShape 6"/>
            <p:cNvSpPr/>
            <p:nvPr/>
          </p:nvSpPr>
          <p:spPr>
            <a:xfrm>
              <a:off x="3600" y="6178680"/>
              <a:ext cx="504360" cy="681120"/>
            </a:xfrm>
            <a:custGeom>
              <a:avLst/>
              <a:gdLst/>
              <a:ahLst/>
              <a:cxnLst/>
              <a:rect l="l" t="t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680">
              <a:solidFill>
                <a:schemeClr val="tx1">
                  <a:alpha val="20000"/>
                </a:schemeClr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33" name="CustomShape 7"/>
            <p:cNvSpPr/>
            <p:nvPr/>
          </p:nvSpPr>
          <p:spPr>
            <a:xfrm>
              <a:off x="-1080" y="-59400"/>
              <a:ext cx="11091600" cy="6923520"/>
            </a:xfrm>
            <a:custGeom>
              <a:avLst/>
              <a:gdLst/>
              <a:ahLst/>
              <a:cxnLst/>
              <a:rect l="l" t="t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360">
              <a:solidFill>
                <a:schemeClr val="tx1">
                  <a:alpha val="20000"/>
                </a:schemeClr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34" name="CustomShape 8"/>
            <p:cNvSpPr/>
            <p:nvPr/>
          </p:nvSpPr>
          <p:spPr>
            <a:xfrm>
              <a:off x="5426640" y="-1800"/>
              <a:ext cx="5787720" cy="6846840"/>
            </a:xfrm>
            <a:custGeom>
              <a:avLst/>
              <a:gdLst/>
              <a:ahLst/>
              <a:cxnLst/>
              <a:rect l="l" t="t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360">
              <a:solidFill>
                <a:schemeClr val="tx1">
                  <a:alpha val="20000"/>
                </a:schemeClr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35" name="CustomShape 9"/>
            <p:cNvSpPr/>
            <p:nvPr/>
          </p:nvSpPr>
          <p:spPr>
            <a:xfrm>
              <a:off x="-1080" y="-1800"/>
              <a:ext cx="1056960" cy="614160"/>
            </a:xfrm>
            <a:custGeom>
              <a:avLst/>
              <a:gdLst/>
              <a:ahLst/>
              <a:cxnLst/>
              <a:rect l="l" t="t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360">
              <a:solidFill>
                <a:schemeClr val="tx1">
                  <a:alpha val="20000"/>
                </a:schemeClr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36" name="CustomShape 10"/>
            <p:cNvSpPr/>
            <p:nvPr/>
          </p:nvSpPr>
          <p:spPr>
            <a:xfrm>
              <a:off x="5821920" y="-1800"/>
              <a:ext cx="5587560" cy="6865920"/>
            </a:xfrm>
            <a:custGeom>
              <a:avLst/>
              <a:gdLst/>
              <a:ahLst/>
              <a:cxnLst/>
              <a:rect l="l" t="t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360">
              <a:solidFill>
                <a:schemeClr val="tx1">
                  <a:alpha val="20000"/>
                </a:schemeClr>
              </a:solidFill>
              <a:prstDash val="dash"/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37" name="CustomShape 11"/>
            <p:cNvSpPr/>
            <p:nvPr/>
          </p:nvSpPr>
          <p:spPr>
            <a:xfrm>
              <a:off x="3600" y="-6840"/>
              <a:ext cx="595080" cy="352440"/>
            </a:xfrm>
            <a:custGeom>
              <a:avLst/>
              <a:gdLst/>
              <a:ahLst/>
              <a:cxnLst/>
              <a:rect l="l" t="t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360">
              <a:solidFill>
                <a:schemeClr val="tx1">
                  <a:alpha val="20000"/>
                </a:schemeClr>
              </a:solidFill>
              <a:prstDash val="dash"/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38" name="CustomShape 12"/>
            <p:cNvSpPr/>
            <p:nvPr/>
          </p:nvSpPr>
          <p:spPr>
            <a:xfrm>
              <a:off x="6012360" y="-1800"/>
              <a:ext cx="5497200" cy="6865920"/>
            </a:xfrm>
            <a:custGeom>
              <a:avLst/>
              <a:gdLst/>
              <a:ahLst/>
              <a:cxnLst/>
              <a:rect l="l" t="t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600">
              <a:solidFill>
                <a:schemeClr val="tx1">
                  <a:alpha val="20000"/>
                </a:schemeClr>
              </a:solidFill>
              <a:prstDash val="dashDot"/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39" name="CustomShape 13"/>
            <p:cNvSpPr/>
            <p:nvPr/>
          </p:nvSpPr>
          <p:spPr>
            <a:xfrm>
              <a:off x="-1080" y="-1800"/>
              <a:ext cx="356760" cy="213480"/>
            </a:xfrm>
            <a:custGeom>
              <a:avLst/>
              <a:gdLst/>
              <a:ahLst/>
              <a:cxnLst/>
              <a:rect l="l" t="t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600">
              <a:solidFill>
                <a:schemeClr val="tx1">
                  <a:alpha val="20000"/>
                </a:schemeClr>
              </a:solidFill>
              <a:prstDash val="dashDot"/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40" name="CustomShape 14"/>
            <p:cNvSpPr/>
            <p:nvPr/>
          </p:nvSpPr>
          <p:spPr>
            <a:xfrm>
              <a:off x="6210720" y="-6840"/>
              <a:ext cx="5522400" cy="6870600"/>
            </a:xfrm>
            <a:custGeom>
              <a:avLst/>
              <a:gdLst/>
              <a:ahLst/>
              <a:cxnLst/>
              <a:rect l="l" t="t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360">
              <a:solidFill>
                <a:schemeClr val="tx1">
                  <a:alpha val="20000"/>
                </a:schemeClr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41" name="CustomShape 15"/>
            <p:cNvSpPr/>
            <p:nvPr/>
          </p:nvSpPr>
          <p:spPr>
            <a:xfrm>
              <a:off x="6463080" y="-1800"/>
              <a:ext cx="5412960" cy="6865920"/>
            </a:xfrm>
            <a:custGeom>
              <a:avLst/>
              <a:gdLst/>
              <a:ahLst/>
              <a:cxnLst/>
              <a:rect l="l" t="t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360">
              <a:solidFill>
                <a:schemeClr val="tx1">
                  <a:alpha val="20000"/>
                </a:schemeClr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42" name="CustomShape 16"/>
            <p:cNvSpPr/>
            <p:nvPr/>
          </p:nvSpPr>
          <p:spPr>
            <a:xfrm>
              <a:off x="6877440" y="-1800"/>
              <a:ext cx="5036760" cy="6861240"/>
            </a:xfrm>
            <a:custGeom>
              <a:avLst/>
              <a:gdLst/>
              <a:ahLst/>
              <a:cxnLst/>
              <a:rect l="l" t="t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360">
              <a:solidFill>
                <a:schemeClr val="tx1">
                  <a:alpha val="20000"/>
                </a:schemeClr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43" name="CustomShape 17"/>
            <p:cNvSpPr/>
            <p:nvPr/>
          </p:nvSpPr>
          <p:spPr>
            <a:xfrm>
              <a:off x="8768160" y="-1800"/>
              <a:ext cx="3417480" cy="2741760"/>
            </a:xfrm>
            <a:custGeom>
              <a:avLst/>
              <a:gdLst/>
              <a:ahLst/>
              <a:cxnLst/>
              <a:rect l="l" t="t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360">
              <a:solidFill>
                <a:schemeClr val="tx1">
                  <a:alpha val="20000"/>
                </a:schemeClr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44" name="CustomShape 18"/>
            <p:cNvSpPr/>
            <p:nvPr/>
          </p:nvSpPr>
          <p:spPr>
            <a:xfrm>
              <a:off x="9235080" y="2880"/>
              <a:ext cx="2950920" cy="2554920"/>
            </a:xfrm>
            <a:custGeom>
              <a:avLst/>
              <a:gdLst/>
              <a:ahLst/>
              <a:cxnLst/>
              <a:rect l="l" t="t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360">
              <a:solidFill>
                <a:schemeClr val="tx1">
                  <a:alpha val="20000"/>
                </a:schemeClr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45" name="CustomShape 19"/>
            <p:cNvSpPr/>
            <p:nvPr/>
          </p:nvSpPr>
          <p:spPr>
            <a:xfrm>
              <a:off x="10020960" y="-1800"/>
              <a:ext cx="2165040" cy="1357920"/>
            </a:xfrm>
            <a:custGeom>
              <a:avLst/>
              <a:gdLst/>
              <a:ahLst/>
              <a:cxnLst/>
              <a:rect l="l" t="t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360">
              <a:solidFill>
                <a:schemeClr val="tx1">
                  <a:alpha val="20000"/>
                </a:schemeClr>
              </a:solidFill>
              <a:prstDash val="dash"/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46" name="CustomShape 20"/>
            <p:cNvSpPr/>
            <p:nvPr/>
          </p:nvSpPr>
          <p:spPr>
            <a:xfrm>
              <a:off x="11290680" y="-1800"/>
              <a:ext cx="894960" cy="534240"/>
            </a:xfrm>
            <a:custGeom>
              <a:avLst/>
              <a:gdLst/>
              <a:ahLst/>
              <a:cxnLst/>
              <a:rect l="l" t="t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360">
              <a:solidFill>
                <a:schemeClr val="tx1">
                  <a:alpha val="20000"/>
                </a:schemeClr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447" name="Group 21"/>
          <p:cNvGrpSpPr/>
          <p:nvPr/>
        </p:nvGrpSpPr>
        <p:grpSpPr>
          <a:xfrm>
            <a:off x="1669320" y="1186560"/>
            <a:ext cx="8848080" cy="4477680"/>
            <a:chOff x="1669320" y="1186560"/>
            <a:chExt cx="8848080" cy="4477680"/>
          </a:xfrm>
        </p:grpSpPr>
        <p:sp>
          <p:nvSpPr>
            <p:cNvPr id="448" name="CustomShape 22"/>
            <p:cNvSpPr/>
            <p:nvPr/>
          </p:nvSpPr>
          <p:spPr>
            <a:xfrm>
              <a:off x="1674000" y="1186560"/>
              <a:ext cx="8843400" cy="71568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49" name="CustomShape 23"/>
            <p:cNvSpPr/>
            <p:nvPr/>
          </p:nvSpPr>
          <p:spPr>
            <a:xfrm rot="10800000">
              <a:off x="5892840" y="5313600"/>
              <a:ext cx="406800" cy="350640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50" name="CustomShape 24"/>
            <p:cNvSpPr/>
            <p:nvPr/>
          </p:nvSpPr>
          <p:spPr>
            <a:xfrm>
              <a:off x="1669320" y="1991160"/>
              <a:ext cx="8845200" cy="33217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451" name="CustomShape 25"/>
          <p:cNvSpPr/>
          <p:nvPr/>
        </p:nvSpPr>
        <p:spPr>
          <a:xfrm>
            <a:off x="0" y="0"/>
            <a:ext cx="12191400" cy="6857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452" name="Group 26"/>
          <p:cNvGrpSpPr/>
          <p:nvPr/>
        </p:nvGrpSpPr>
        <p:grpSpPr>
          <a:xfrm>
            <a:off x="-329760" y="-59400"/>
            <a:ext cx="12515760" cy="6923520"/>
            <a:chOff x="-329760" y="-59400"/>
            <a:chExt cx="12515760" cy="6923520"/>
          </a:xfrm>
        </p:grpSpPr>
        <p:sp>
          <p:nvSpPr>
            <p:cNvPr id="453" name="CustomShape 27"/>
            <p:cNvSpPr/>
            <p:nvPr/>
          </p:nvSpPr>
          <p:spPr>
            <a:xfrm>
              <a:off x="-329760" y="1290960"/>
              <a:ext cx="9702360" cy="5573160"/>
            </a:xfrm>
            <a:custGeom>
              <a:avLst/>
              <a:gdLst/>
              <a:ahLst/>
              <a:cxnLst/>
              <a:rect l="l" t="t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360">
              <a:solidFill>
                <a:schemeClr val="tx1">
                  <a:alpha val="20000"/>
                </a:schemeClr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54" name="CustomShape 28"/>
            <p:cNvSpPr/>
            <p:nvPr/>
          </p:nvSpPr>
          <p:spPr>
            <a:xfrm>
              <a:off x="670320" y="2010600"/>
              <a:ext cx="7373520" cy="4848480"/>
            </a:xfrm>
            <a:custGeom>
              <a:avLst/>
              <a:gdLst/>
              <a:ahLst/>
              <a:cxnLst/>
              <a:rect l="l" t="t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360">
              <a:solidFill>
                <a:schemeClr val="tx1">
                  <a:alpha val="20000"/>
                </a:schemeClr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55" name="CustomShape 29"/>
            <p:cNvSpPr/>
            <p:nvPr/>
          </p:nvSpPr>
          <p:spPr>
            <a:xfrm>
              <a:off x="251280" y="1780920"/>
              <a:ext cx="8035560" cy="5083200"/>
            </a:xfrm>
            <a:custGeom>
              <a:avLst/>
              <a:gdLst/>
              <a:ahLst/>
              <a:cxnLst/>
              <a:rect l="l" t="t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360">
              <a:solidFill>
                <a:schemeClr val="tx1">
                  <a:alpha val="20000"/>
                </a:schemeClr>
              </a:solidFill>
              <a:prstDash val="dash"/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56" name="CustomShape 30"/>
            <p:cNvSpPr/>
            <p:nvPr/>
          </p:nvSpPr>
          <p:spPr>
            <a:xfrm>
              <a:off x="-1080" y="542520"/>
              <a:ext cx="10334160" cy="6321600"/>
            </a:xfrm>
            <a:custGeom>
              <a:avLst/>
              <a:gdLst/>
              <a:ahLst/>
              <a:cxnLst/>
              <a:rect l="l" t="t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360">
              <a:solidFill>
                <a:schemeClr val="tx1">
                  <a:alpha val="20000"/>
                </a:schemeClr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57" name="CustomShape 31"/>
            <p:cNvSpPr/>
            <p:nvPr/>
          </p:nvSpPr>
          <p:spPr>
            <a:xfrm>
              <a:off x="3600" y="6178680"/>
              <a:ext cx="504360" cy="681120"/>
            </a:xfrm>
            <a:custGeom>
              <a:avLst/>
              <a:gdLst/>
              <a:ahLst/>
              <a:cxnLst/>
              <a:rect l="l" t="t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680">
              <a:solidFill>
                <a:schemeClr val="tx1">
                  <a:alpha val="20000"/>
                </a:schemeClr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58" name="CustomShape 32"/>
            <p:cNvSpPr/>
            <p:nvPr/>
          </p:nvSpPr>
          <p:spPr>
            <a:xfrm>
              <a:off x="-1080" y="-59400"/>
              <a:ext cx="11091600" cy="6923520"/>
            </a:xfrm>
            <a:custGeom>
              <a:avLst/>
              <a:gdLst/>
              <a:ahLst/>
              <a:cxnLst/>
              <a:rect l="l" t="t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360">
              <a:solidFill>
                <a:schemeClr val="tx1">
                  <a:alpha val="20000"/>
                </a:schemeClr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59" name="CustomShape 33"/>
            <p:cNvSpPr/>
            <p:nvPr/>
          </p:nvSpPr>
          <p:spPr>
            <a:xfrm>
              <a:off x="5426640" y="-1800"/>
              <a:ext cx="5787720" cy="6846840"/>
            </a:xfrm>
            <a:custGeom>
              <a:avLst/>
              <a:gdLst/>
              <a:ahLst/>
              <a:cxnLst/>
              <a:rect l="l" t="t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360">
              <a:solidFill>
                <a:schemeClr val="tx1">
                  <a:alpha val="20000"/>
                </a:schemeClr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60" name="CustomShape 34"/>
            <p:cNvSpPr/>
            <p:nvPr/>
          </p:nvSpPr>
          <p:spPr>
            <a:xfrm>
              <a:off x="-1080" y="-1800"/>
              <a:ext cx="1056960" cy="614160"/>
            </a:xfrm>
            <a:custGeom>
              <a:avLst/>
              <a:gdLst/>
              <a:ahLst/>
              <a:cxnLst/>
              <a:rect l="l" t="t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360">
              <a:solidFill>
                <a:schemeClr val="tx1">
                  <a:alpha val="20000"/>
                </a:schemeClr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61" name="CustomShape 35"/>
            <p:cNvSpPr/>
            <p:nvPr/>
          </p:nvSpPr>
          <p:spPr>
            <a:xfrm>
              <a:off x="5821920" y="-1800"/>
              <a:ext cx="5587560" cy="6865920"/>
            </a:xfrm>
            <a:custGeom>
              <a:avLst/>
              <a:gdLst/>
              <a:ahLst/>
              <a:cxnLst/>
              <a:rect l="l" t="t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360">
              <a:solidFill>
                <a:schemeClr val="tx1">
                  <a:alpha val="20000"/>
                </a:schemeClr>
              </a:solidFill>
              <a:prstDash val="dash"/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62" name="CustomShape 36"/>
            <p:cNvSpPr/>
            <p:nvPr/>
          </p:nvSpPr>
          <p:spPr>
            <a:xfrm>
              <a:off x="3600" y="-6840"/>
              <a:ext cx="595080" cy="352440"/>
            </a:xfrm>
            <a:custGeom>
              <a:avLst/>
              <a:gdLst/>
              <a:ahLst/>
              <a:cxnLst/>
              <a:rect l="l" t="t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360">
              <a:solidFill>
                <a:schemeClr val="tx1">
                  <a:alpha val="20000"/>
                </a:schemeClr>
              </a:solidFill>
              <a:prstDash val="dash"/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63" name="CustomShape 37"/>
            <p:cNvSpPr/>
            <p:nvPr/>
          </p:nvSpPr>
          <p:spPr>
            <a:xfrm>
              <a:off x="6012360" y="-1800"/>
              <a:ext cx="5497200" cy="6865920"/>
            </a:xfrm>
            <a:custGeom>
              <a:avLst/>
              <a:gdLst/>
              <a:ahLst/>
              <a:cxnLst/>
              <a:rect l="l" t="t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600">
              <a:solidFill>
                <a:schemeClr val="tx1">
                  <a:alpha val="20000"/>
                </a:schemeClr>
              </a:solidFill>
              <a:prstDash val="dashDot"/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64" name="CustomShape 38"/>
            <p:cNvSpPr/>
            <p:nvPr/>
          </p:nvSpPr>
          <p:spPr>
            <a:xfrm>
              <a:off x="-1080" y="-1800"/>
              <a:ext cx="356760" cy="213480"/>
            </a:xfrm>
            <a:custGeom>
              <a:avLst/>
              <a:gdLst/>
              <a:ahLst/>
              <a:cxnLst/>
              <a:rect l="l" t="t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600">
              <a:solidFill>
                <a:schemeClr val="tx1">
                  <a:alpha val="20000"/>
                </a:schemeClr>
              </a:solidFill>
              <a:prstDash val="dashDot"/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65" name="CustomShape 39"/>
            <p:cNvSpPr/>
            <p:nvPr/>
          </p:nvSpPr>
          <p:spPr>
            <a:xfrm>
              <a:off x="6210720" y="-6840"/>
              <a:ext cx="5522400" cy="6870600"/>
            </a:xfrm>
            <a:custGeom>
              <a:avLst/>
              <a:gdLst/>
              <a:ahLst/>
              <a:cxnLst/>
              <a:rect l="l" t="t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360">
              <a:solidFill>
                <a:schemeClr val="tx1">
                  <a:alpha val="20000"/>
                </a:schemeClr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66" name="CustomShape 40"/>
            <p:cNvSpPr/>
            <p:nvPr/>
          </p:nvSpPr>
          <p:spPr>
            <a:xfrm>
              <a:off x="6463080" y="-1800"/>
              <a:ext cx="5412960" cy="6865920"/>
            </a:xfrm>
            <a:custGeom>
              <a:avLst/>
              <a:gdLst/>
              <a:ahLst/>
              <a:cxnLst/>
              <a:rect l="l" t="t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360">
              <a:solidFill>
                <a:schemeClr val="tx1">
                  <a:alpha val="20000"/>
                </a:schemeClr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67" name="CustomShape 41"/>
            <p:cNvSpPr/>
            <p:nvPr/>
          </p:nvSpPr>
          <p:spPr>
            <a:xfrm>
              <a:off x="6877440" y="-1800"/>
              <a:ext cx="5036760" cy="6861240"/>
            </a:xfrm>
            <a:custGeom>
              <a:avLst/>
              <a:gdLst/>
              <a:ahLst/>
              <a:cxnLst/>
              <a:rect l="l" t="t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360">
              <a:solidFill>
                <a:schemeClr val="tx1">
                  <a:alpha val="20000"/>
                </a:schemeClr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68" name="CustomShape 42"/>
            <p:cNvSpPr/>
            <p:nvPr/>
          </p:nvSpPr>
          <p:spPr>
            <a:xfrm>
              <a:off x="8768160" y="-1800"/>
              <a:ext cx="3417480" cy="2741760"/>
            </a:xfrm>
            <a:custGeom>
              <a:avLst/>
              <a:gdLst/>
              <a:ahLst/>
              <a:cxnLst/>
              <a:rect l="l" t="t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360">
              <a:solidFill>
                <a:schemeClr val="tx1">
                  <a:alpha val="20000"/>
                </a:schemeClr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69" name="CustomShape 43"/>
            <p:cNvSpPr/>
            <p:nvPr/>
          </p:nvSpPr>
          <p:spPr>
            <a:xfrm>
              <a:off x="9235080" y="2880"/>
              <a:ext cx="2950920" cy="2554920"/>
            </a:xfrm>
            <a:custGeom>
              <a:avLst/>
              <a:gdLst/>
              <a:ahLst/>
              <a:cxnLst/>
              <a:rect l="l" t="t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360">
              <a:solidFill>
                <a:schemeClr val="tx1">
                  <a:alpha val="20000"/>
                </a:schemeClr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70" name="CustomShape 44"/>
            <p:cNvSpPr/>
            <p:nvPr/>
          </p:nvSpPr>
          <p:spPr>
            <a:xfrm>
              <a:off x="10020960" y="-1800"/>
              <a:ext cx="2165040" cy="1357920"/>
            </a:xfrm>
            <a:custGeom>
              <a:avLst/>
              <a:gdLst/>
              <a:ahLst/>
              <a:cxnLst/>
              <a:rect l="l" t="t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360">
              <a:solidFill>
                <a:schemeClr val="tx1">
                  <a:alpha val="20000"/>
                </a:schemeClr>
              </a:solidFill>
              <a:prstDash val="dash"/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71" name="CustomShape 45"/>
            <p:cNvSpPr/>
            <p:nvPr/>
          </p:nvSpPr>
          <p:spPr>
            <a:xfrm>
              <a:off x="11290680" y="-1800"/>
              <a:ext cx="894960" cy="534240"/>
            </a:xfrm>
            <a:custGeom>
              <a:avLst/>
              <a:gdLst/>
              <a:ahLst/>
              <a:cxnLst/>
              <a:rect l="l" t="t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360">
              <a:solidFill>
                <a:schemeClr val="tx1">
                  <a:alpha val="20000"/>
                </a:schemeClr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pic>
        <p:nvPicPr>
          <p:cNvPr id="472" name="Εικόνα 4"/>
          <p:cNvPicPr/>
          <p:nvPr/>
        </p:nvPicPr>
        <p:blipFill>
          <a:blip r:embed="rId2" cstate="print"/>
          <a:srcRect t="9842"/>
          <a:stretch/>
        </p:blipFill>
        <p:spPr>
          <a:xfrm rot="5400000">
            <a:off x="-1109880" y="1110600"/>
            <a:ext cx="6857640" cy="4636800"/>
          </a:xfrm>
          <a:prstGeom prst="rect">
            <a:avLst/>
          </a:prstGeom>
          <a:ln w="9360">
            <a:noFill/>
          </a:ln>
        </p:spPr>
      </p:pic>
      <p:grpSp>
        <p:nvGrpSpPr>
          <p:cNvPr id="473" name="Group 46"/>
          <p:cNvGrpSpPr/>
          <p:nvPr/>
        </p:nvGrpSpPr>
        <p:grpSpPr>
          <a:xfrm>
            <a:off x="5455080" y="1186560"/>
            <a:ext cx="5941440" cy="4477680"/>
            <a:chOff x="5455080" y="1186560"/>
            <a:chExt cx="5941440" cy="4477680"/>
          </a:xfrm>
        </p:grpSpPr>
        <p:sp>
          <p:nvSpPr>
            <p:cNvPr id="474" name="CustomShape 47"/>
            <p:cNvSpPr/>
            <p:nvPr/>
          </p:nvSpPr>
          <p:spPr>
            <a:xfrm>
              <a:off x="5455800" y="1186560"/>
              <a:ext cx="5940000" cy="71568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75" name="CustomShape 48"/>
            <p:cNvSpPr/>
            <p:nvPr/>
          </p:nvSpPr>
          <p:spPr>
            <a:xfrm rot="10800000">
              <a:off x="8222760" y="5313600"/>
              <a:ext cx="406800" cy="350640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76" name="CustomShape 49"/>
            <p:cNvSpPr/>
            <p:nvPr/>
          </p:nvSpPr>
          <p:spPr>
            <a:xfrm>
              <a:off x="5455080" y="1991160"/>
              <a:ext cx="5941440" cy="33217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477" name="TextShape 50"/>
          <p:cNvSpPr txBox="1"/>
          <p:nvPr/>
        </p:nvSpPr>
        <p:spPr>
          <a:xfrm>
            <a:off x="5543280" y="2075400"/>
            <a:ext cx="5769720" cy="1748520"/>
          </a:xfrm>
          <a:prstGeom prst="rect">
            <a:avLst/>
          </a:prstGeom>
          <a:noFill/>
          <a:ln>
            <a:noFill/>
          </a:ln>
        </p:spPr>
        <p:txBody>
          <a:bodyPr lIns="228600" tIns="228600" rIns="228600" bIns="0" anchor="b">
            <a:normAutofit/>
          </a:bodyPr>
          <a:lstStyle/>
          <a:p>
            <a:pPr algn="ctr">
              <a:lnSpc>
                <a:spcPct val="80000"/>
              </a:lnSpc>
            </a:pPr>
            <a:r>
              <a:rPr lang="el-GR" sz="5400" b="0" strike="noStrike" spc="-151">
                <a:solidFill>
                  <a:srgbClr val="FFFEFF"/>
                </a:solidFill>
                <a:latin typeface="Calibri Light"/>
              </a:rPr>
              <a:t>ΚΙΝΕΖΙΚΕΣ ΝΤΑΜΕΣ</a:t>
            </a:r>
            <a:r>
              <a:t/>
            </a:r>
            <a:br/>
            <a:r>
              <a:rPr lang="el-GR" sz="5400" b="0" strike="noStrike" spc="-151">
                <a:solidFill>
                  <a:srgbClr val="FFFEFF"/>
                </a:solidFill>
                <a:latin typeface="Calibri Light"/>
              </a:rPr>
              <a:t>(Κίνα)</a:t>
            </a:r>
            <a:endParaRPr lang="el-GR" sz="5400" b="0" strike="noStrike" spc="-1">
              <a:solidFill>
                <a:srgbClr val="000000"/>
              </a:solidFill>
              <a:latin typeface="Rockwel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81B02"/>
      </a:accent1>
      <a:accent2>
        <a:srgbClr val="FC7715"/>
      </a:accent2>
      <a:accent3>
        <a:srgbClr val="AFBF41"/>
      </a:accent3>
      <a:accent4>
        <a:srgbClr val="50C49F"/>
      </a:accent4>
      <a:accent5>
        <a:srgbClr val="3B95C4"/>
      </a:accent5>
      <a:accent6>
        <a:srgbClr val="B560D4"/>
      </a:accent6>
      <a:hlink>
        <a:srgbClr val="FC5A1A"/>
      </a:hlink>
      <a:folHlink>
        <a:srgbClr val="B49E74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81B02"/>
      </a:accent1>
      <a:accent2>
        <a:srgbClr val="FC7715"/>
      </a:accent2>
      <a:accent3>
        <a:srgbClr val="AFBF41"/>
      </a:accent3>
      <a:accent4>
        <a:srgbClr val="50C49F"/>
      </a:accent4>
      <a:accent5>
        <a:srgbClr val="3B95C4"/>
      </a:accent5>
      <a:accent6>
        <a:srgbClr val="B560D4"/>
      </a:accent6>
      <a:hlink>
        <a:srgbClr val="FC5A1A"/>
      </a:hlink>
      <a:folHlink>
        <a:srgbClr val="B49E74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</TotalTime>
  <Words>86</Words>
  <Application>Neat_Office/6.2.8.2$Windows_x86 LibreOffice_project/</Application>
  <PresentationFormat>Προσαρμογή</PresentationFormat>
  <Paragraphs>11</Paragraphs>
  <Slides>11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2</vt:i4>
      </vt:variant>
      <vt:variant>
        <vt:lpstr>Τίτλοι διαφανειών</vt:lpstr>
      </vt:variant>
      <vt:variant>
        <vt:i4>11</vt:i4>
      </vt:variant>
    </vt:vector>
  </HeadingPairs>
  <TitlesOfParts>
    <vt:vector size="13" baseType="lpstr">
      <vt:lpstr>Office Theme</vt:lpstr>
      <vt:lpstr>Office Theme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subject/>
  <dc:creator/>
  <dc:description/>
  <cp:lastModifiedBy>Administrator</cp:lastModifiedBy>
  <cp:revision>167</cp:revision>
  <dcterms:created xsi:type="dcterms:W3CDTF">2022-06-20T19:52:04Z</dcterms:created>
  <dcterms:modified xsi:type="dcterms:W3CDTF">2022-06-21T05:50:51Z</dcterms:modified>
  <dc:language>el-GR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Ευρεία οθόνη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11</vt:i4>
  </property>
</Properties>
</file>